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  <p:sldMasterId id="2147483708" r:id="rId2"/>
    <p:sldMasterId id="2147483744" r:id="rId3"/>
  </p:sldMasterIdLst>
  <p:notesMasterIdLst>
    <p:notesMasterId r:id="rId83"/>
  </p:notesMasterIdLst>
  <p:sldIdLst>
    <p:sldId id="617" r:id="rId4"/>
    <p:sldId id="1033" r:id="rId5"/>
    <p:sldId id="1101" r:id="rId6"/>
    <p:sldId id="1102" r:id="rId7"/>
    <p:sldId id="1103" r:id="rId8"/>
    <p:sldId id="1104" r:id="rId9"/>
    <p:sldId id="1105" r:id="rId10"/>
    <p:sldId id="1106" r:id="rId11"/>
    <p:sldId id="1107" r:id="rId12"/>
    <p:sldId id="1009" r:id="rId13"/>
    <p:sldId id="1010" r:id="rId14"/>
    <p:sldId id="1108" r:id="rId15"/>
    <p:sldId id="1012" r:id="rId16"/>
    <p:sldId id="1013" r:id="rId17"/>
    <p:sldId id="1014" r:id="rId18"/>
    <p:sldId id="1015" r:id="rId19"/>
    <p:sldId id="1016" r:id="rId20"/>
    <p:sldId id="1017" r:id="rId21"/>
    <p:sldId id="1018" r:id="rId22"/>
    <p:sldId id="1019" r:id="rId23"/>
    <p:sldId id="1020" r:id="rId24"/>
    <p:sldId id="1021" r:id="rId25"/>
    <p:sldId id="1099" r:id="rId26"/>
    <p:sldId id="1043" r:id="rId27"/>
    <p:sldId id="1079" r:id="rId28"/>
    <p:sldId id="1044" r:id="rId29"/>
    <p:sldId id="1045" r:id="rId30"/>
    <p:sldId id="268" r:id="rId31"/>
    <p:sldId id="375" r:id="rId32"/>
    <p:sldId id="376" r:id="rId33"/>
    <p:sldId id="1046" r:id="rId34"/>
    <p:sldId id="1047" r:id="rId35"/>
    <p:sldId id="1048" r:id="rId36"/>
    <p:sldId id="1049" r:id="rId37"/>
    <p:sldId id="1080" r:id="rId38"/>
    <p:sldId id="1050" r:id="rId39"/>
    <p:sldId id="1051" r:id="rId40"/>
    <p:sldId id="1052" r:id="rId41"/>
    <p:sldId id="1053" r:id="rId42"/>
    <p:sldId id="1054" r:id="rId43"/>
    <p:sldId id="1056" r:id="rId44"/>
    <p:sldId id="1057" r:id="rId45"/>
    <p:sldId id="1058" r:id="rId46"/>
    <p:sldId id="1059" r:id="rId47"/>
    <p:sldId id="1060" r:id="rId48"/>
    <p:sldId id="1061" r:id="rId49"/>
    <p:sldId id="1097" r:id="rId50"/>
    <p:sldId id="1098" r:id="rId51"/>
    <p:sldId id="1096" r:id="rId52"/>
    <p:sldId id="1081" r:id="rId53"/>
    <p:sldId id="1082" r:id="rId54"/>
    <p:sldId id="1063" r:id="rId55"/>
    <p:sldId id="1062" r:id="rId56"/>
    <p:sldId id="1064" r:id="rId57"/>
    <p:sldId id="1065" r:id="rId58"/>
    <p:sldId id="1066" r:id="rId59"/>
    <p:sldId id="647" r:id="rId60"/>
    <p:sldId id="648" r:id="rId61"/>
    <p:sldId id="437" r:id="rId62"/>
    <p:sldId id="1067" r:id="rId63"/>
    <p:sldId id="1068" r:id="rId64"/>
    <p:sldId id="1094" r:id="rId65"/>
    <p:sldId id="1109" r:id="rId66"/>
    <p:sldId id="1069" r:id="rId67"/>
    <p:sldId id="1087" r:id="rId68"/>
    <p:sldId id="1088" r:id="rId69"/>
    <p:sldId id="1071" r:id="rId70"/>
    <p:sldId id="1083" r:id="rId71"/>
    <p:sldId id="1089" r:id="rId72"/>
    <p:sldId id="1084" r:id="rId73"/>
    <p:sldId id="1085" r:id="rId74"/>
    <p:sldId id="1086" r:id="rId75"/>
    <p:sldId id="1090" r:id="rId76"/>
    <p:sldId id="1091" r:id="rId77"/>
    <p:sldId id="1092" r:id="rId78"/>
    <p:sldId id="1093" r:id="rId79"/>
    <p:sldId id="613" r:id="rId80"/>
    <p:sldId id="1095" r:id="rId81"/>
    <p:sldId id="1029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9"/>
    <a:srgbClr val="C9751D"/>
    <a:srgbClr val="FF9394"/>
    <a:srgbClr val="EC8922"/>
    <a:srgbClr val="FF7200"/>
    <a:srgbClr val="0432FF"/>
    <a:srgbClr val="FF40FF"/>
    <a:srgbClr val="D24726"/>
    <a:srgbClr val="D24626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14" autoAdjust="0"/>
    <p:restoredTop sz="86463" autoAdjust="0"/>
  </p:normalViewPr>
  <p:slideViewPr>
    <p:cSldViewPr snapToGrid="0">
      <p:cViewPr varScale="1">
        <p:scale>
          <a:sx n="91" d="100"/>
          <a:sy n="91" d="100"/>
        </p:scale>
        <p:origin x="200" y="584"/>
      </p:cViewPr>
      <p:guideLst/>
    </p:cSldViewPr>
  </p:slideViewPr>
  <p:outlineViewPr>
    <p:cViewPr>
      <p:scale>
        <a:sx n="33" d="100"/>
        <a:sy n="33" d="100"/>
      </p:scale>
      <p:origin x="0" y="-104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slide" Target="slides/slide7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897DC8-82E1-4FC1-9D47-B237038CBC19}" type="doc">
      <dgm:prSet loTypeId="urn:microsoft.com/office/officeart/2005/8/layout/arrow1" loCatId="relationship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FD5C9DD-1151-4B92-B8D1-2442B730FB7F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altLang="zh-CN" dirty="0">
              <a:solidFill>
                <a:schemeClr val="bg1"/>
              </a:solidFill>
            </a:rPr>
            <a:t>CNN</a:t>
          </a:r>
          <a:endParaRPr lang="en-US" dirty="0">
            <a:solidFill>
              <a:schemeClr val="bg1"/>
            </a:solidFill>
          </a:endParaRPr>
        </a:p>
      </dgm:t>
    </dgm:pt>
    <dgm:pt modelId="{3BE8FF40-E9B7-48CE-AAC1-5AA1E501390D}" type="parTrans" cxnId="{552406D9-7D23-4C88-BB07-BC7992A46CFC}">
      <dgm:prSet/>
      <dgm:spPr/>
      <dgm:t>
        <a:bodyPr/>
        <a:lstStyle/>
        <a:p>
          <a:endParaRPr lang="en-US"/>
        </a:p>
      </dgm:t>
    </dgm:pt>
    <dgm:pt modelId="{38309939-960D-4DB0-B0D8-05D7970DDBEF}" type="sibTrans" cxnId="{552406D9-7D23-4C88-BB07-BC7992A46C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9EE7DF-0548-4948-A5B1-3A9359D208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/>
            <a:t>RNN</a:t>
          </a:r>
        </a:p>
      </dgm:t>
    </dgm:pt>
    <dgm:pt modelId="{EB8C8739-0C6D-4025-ACAE-F3C3A35E3A06}" type="parTrans" cxnId="{D60BC3FF-DC67-4604-8F90-CBBBE6434805}">
      <dgm:prSet/>
      <dgm:spPr/>
      <dgm:t>
        <a:bodyPr/>
        <a:lstStyle/>
        <a:p>
          <a:endParaRPr lang="en-US"/>
        </a:p>
      </dgm:t>
    </dgm:pt>
    <dgm:pt modelId="{38289BF1-F068-4617-9155-05B6622372B8}" type="sibTrans" cxnId="{D60BC3FF-DC67-4604-8F90-CBBBE6434805}">
      <dgm:prSet/>
      <dgm:spPr/>
      <dgm:t>
        <a:bodyPr/>
        <a:lstStyle/>
        <a:p>
          <a:endParaRPr lang="en-US"/>
        </a:p>
      </dgm:t>
    </dgm:pt>
    <dgm:pt modelId="{8E06A256-BD77-324C-8AEE-DDE24D1E96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>
              <a:solidFill>
                <a:srgbClr val="FF0000"/>
              </a:solidFill>
            </a:rPr>
            <a:t>NN</a:t>
          </a:r>
          <a:endParaRPr lang="zh-CN" altLang="en-US" dirty="0">
            <a:solidFill>
              <a:srgbClr val="FF0000"/>
            </a:solidFill>
          </a:endParaRPr>
        </a:p>
      </dgm:t>
    </dgm:pt>
    <dgm:pt modelId="{E8D38531-61E8-864C-AEBC-BFC9C3A91EFE}" type="parTrans" cxnId="{108313A7-B6B3-9E44-A670-2A97A02D29B4}">
      <dgm:prSet/>
      <dgm:spPr/>
      <dgm:t>
        <a:bodyPr/>
        <a:lstStyle/>
        <a:p>
          <a:endParaRPr lang="zh-CN" altLang="en-US"/>
        </a:p>
      </dgm:t>
    </dgm:pt>
    <dgm:pt modelId="{82AC948A-8C5E-6648-A137-D0FE963013FC}" type="sibTrans" cxnId="{108313A7-B6B3-9E44-A670-2A97A02D29B4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755542E3-2FAA-B642-A897-7558ACFBD6EE}" type="pres">
      <dgm:prSet presAssocID="{ED897DC8-82E1-4FC1-9D47-B237038CBC19}" presName="cycle" presStyleCnt="0">
        <dgm:presLayoutVars>
          <dgm:dir/>
          <dgm:resizeHandles val="exact"/>
        </dgm:presLayoutVars>
      </dgm:prSet>
      <dgm:spPr/>
    </dgm:pt>
    <dgm:pt modelId="{FA44593C-DF6A-5C42-99F4-ED6DD3266977}" type="pres">
      <dgm:prSet presAssocID="{8E06A256-BD77-324C-8AEE-DDE24D1E96A3}" presName="arrow" presStyleLbl="node1" presStyleIdx="0" presStyleCnt="3">
        <dgm:presLayoutVars>
          <dgm:bulletEnabled val="1"/>
        </dgm:presLayoutVars>
      </dgm:prSet>
      <dgm:spPr/>
    </dgm:pt>
    <dgm:pt modelId="{1C2FB84B-1DC8-5B48-9FC0-DB1C0B51129C}" type="pres">
      <dgm:prSet presAssocID="{EFD5C9DD-1151-4B92-B8D1-2442B730FB7F}" presName="arrow" presStyleLbl="node1" presStyleIdx="1" presStyleCnt="3">
        <dgm:presLayoutVars>
          <dgm:bulletEnabled val="1"/>
        </dgm:presLayoutVars>
      </dgm:prSet>
      <dgm:spPr/>
    </dgm:pt>
    <dgm:pt modelId="{D2BC6046-3F07-0E45-80CA-27B1F2CDFEF9}" type="pres">
      <dgm:prSet presAssocID="{4F9EE7DF-0548-4948-A5B1-3A9359D208F9}" presName="arrow" presStyleLbl="node1" presStyleIdx="2" presStyleCnt="3">
        <dgm:presLayoutVars>
          <dgm:bulletEnabled val="1"/>
        </dgm:presLayoutVars>
      </dgm:prSet>
      <dgm:spPr/>
    </dgm:pt>
  </dgm:ptLst>
  <dgm:cxnLst>
    <dgm:cxn modelId="{98D35F1D-A454-2D49-AF0D-4D35A6E0B59E}" type="presOf" srcId="{EFD5C9DD-1151-4B92-B8D1-2442B730FB7F}" destId="{1C2FB84B-1DC8-5B48-9FC0-DB1C0B51129C}" srcOrd="0" destOrd="0" presId="urn:microsoft.com/office/officeart/2005/8/layout/arrow1"/>
    <dgm:cxn modelId="{56AEBE5E-2D7F-C44A-ADFB-E0AE8D8B7B09}" type="presOf" srcId="{4F9EE7DF-0548-4948-A5B1-3A9359D208F9}" destId="{D2BC6046-3F07-0E45-80CA-27B1F2CDFEF9}" srcOrd="0" destOrd="0" presId="urn:microsoft.com/office/officeart/2005/8/layout/arrow1"/>
    <dgm:cxn modelId="{8D0AE17E-4C7E-9A42-BA12-B36214E3B75D}" type="presOf" srcId="{8E06A256-BD77-324C-8AEE-DDE24D1E96A3}" destId="{FA44593C-DF6A-5C42-99F4-ED6DD3266977}" srcOrd="0" destOrd="0" presId="urn:microsoft.com/office/officeart/2005/8/layout/arrow1"/>
    <dgm:cxn modelId="{108313A7-B6B3-9E44-A670-2A97A02D29B4}" srcId="{ED897DC8-82E1-4FC1-9D47-B237038CBC19}" destId="{8E06A256-BD77-324C-8AEE-DDE24D1E96A3}" srcOrd="0" destOrd="0" parTransId="{E8D38531-61E8-864C-AEBC-BFC9C3A91EFE}" sibTransId="{82AC948A-8C5E-6648-A137-D0FE963013FC}"/>
    <dgm:cxn modelId="{844248C1-29E6-DC44-B015-6407C96ACCB2}" type="presOf" srcId="{ED897DC8-82E1-4FC1-9D47-B237038CBC19}" destId="{755542E3-2FAA-B642-A897-7558ACFBD6EE}" srcOrd="0" destOrd="0" presId="urn:microsoft.com/office/officeart/2005/8/layout/arrow1"/>
    <dgm:cxn modelId="{552406D9-7D23-4C88-BB07-BC7992A46CFC}" srcId="{ED897DC8-82E1-4FC1-9D47-B237038CBC19}" destId="{EFD5C9DD-1151-4B92-B8D1-2442B730FB7F}" srcOrd="1" destOrd="0" parTransId="{3BE8FF40-E9B7-48CE-AAC1-5AA1E501390D}" sibTransId="{38309939-960D-4DB0-B0D8-05D7970DDBEF}"/>
    <dgm:cxn modelId="{D60BC3FF-DC67-4604-8F90-CBBBE6434805}" srcId="{ED897DC8-82E1-4FC1-9D47-B237038CBC19}" destId="{4F9EE7DF-0548-4948-A5B1-3A9359D208F9}" srcOrd="2" destOrd="0" parTransId="{EB8C8739-0C6D-4025-ACAE-F3C3A35E3A06}" sibTransId="{38289BF1-F068-4617-9155-05B6622372B8}"/>
    <dgm:cxn modelId="{9CD84F4F-235E-244C-831D-E97AAC2DA523}" type="presParOf" srcId="{755542E3-2FAA-B642-A897-7558ACFBD6EE}" destId="{FA44593C-DF6A-5C42-99F4-ED6DD3266977}" srcOrd="0" destOrd="0" presId="urn:microsoft.com/office/officeart/2005/8/layout/arrow1"/>
    <dgm:cxn modelId="{603F1FD4-26F0-B948-A571-DA1B03388541}" type="presParOf" srcId="{755542E3-2FAA-B642-A897-7558ACFBD6EE}" destId="{1C2FB84B-1DC8-5B48-9FC0-DB1C0B51129C}" srcOrd="1" destOrd="0" presId="urn:microsoft.com/office/officeart/2005/8/layout/arrow1"/>
    <dgm:cxn modelId="{7FAEF511-F66F-6A4C-AC53-73A56B49F66A}" type="presParOf" srcId="{755542E3-2FAA-B642-A897-7558ACFBD6EE}" destId="{D2BC6046-3F07-0E45-80CA-27B1F2CDFEF9}" srcOrd="2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897DC8-82E1-4FC1-9D47-B237038CBC19}" type="doc">
      <dgm:prSet loTypeId="urn:microsoft.com/office/officeart/2005/8/layout/arrow1" loCatId="relationship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FD5C9DD-1151-4B92-B8D1-2442B730FB7F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altLang="zh-CN" dirty="0">
              <a:solidFill>
                <a:srgbClr val="FF0000"/>
              </a:solidFill>
            </a:rPr>
            <a:t>CNN</a:t>
          </a:r>
          <a:endParaRPr lang="en-US" dirty="0">
            <a:solidFill>
              <a:srgbClr val="FF0000"/>
            </a:solidFill>
          </a:endParaRPr>
        </a:p>
      </dgm:t>
    </dgm:pt>
    <dgm:pt modelId="{3BE8FF40-E9B7-48CE-AAC1-5AA1E501390D}" type="parTrans" cxnId="{552406D9-7D23-4C88-BB07-BC7992A46CFC}">
      <dgm:prSet/>
      <dgm:spPr/>
      <dgm:t>
        <a:bodyPr/>
        <a:lstStyle/>
        <a:p>
          <a:endParaRPr lang="en-US"/>
        </a:p>
      </dgm:t>
    </dgm:pt>
    <dgm:pt modelId="{38309939-960D-4DB0-B0D8-05D7970DDBEF}" type="sibTrans" cxnId="{552406D9-7D23-4C88-BB07-BC7992A46C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9EE7DF-0548-4948-A5B1-3A9359D208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/>
            <a:t>RNN</a:t>
          </a:r>
        </a:p>
      </dgm:t>
    </dgm:pt>
    <dgm:pt modelId="{EB8C8739-0C6D-4025-ACAE-F3C3A35E3A06}" type="parTrans" cxnId="{D60BC3FF-DC67-4604-8F90-CBBBE6434805}">
      <dgm:prSet/>
      <dgm:spPr/>
      <dgm:t>
        <a:bodyPr/>
        <a:lstStyle/>
        <a:p>
          <a:endParaRPr lang="en-US"/>
        </a:p>
      </dgm:t>
    </dgm:pt>
    <dgm:pt modelId="{38289BF1-F068-4617-9155-05B6622372B8}" type="sibTrans" cxnId="{D60BC3FF-DC67-4604-8F90-CBBBE6434805}">
      <dgm:prSet/>
      <dgm:spPr/>
      <dgm:t>
        <a:bodyPr/>
        <a:lstStyle/>
        <a:p>
          <a:endParaRPr lang="en-US"/>
        </a:p>
      </dgm:t>
    </dgm:pt>
    <dgm:pt modelId="{8E06A256-BD77-324C-8AEE-DDE24D1E96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>
              <a:solidFill>
                <a:schemeClr val="bg1"/>
              </a:solidFill>
            </a:rPr>
            <a:t>NN</a:t>
          </a:r>
          <a:endParaRPr lang="zh-CN" altLang="en-US" dirty="0">
            <a:solidFill>
              <a:schemeClr val="bg1"/>
            </a:solidFill>
          </a:endParaRPr>
        </a:p>
      </dgm:t>
    </dgm:pt>
    <dgm:pt modelId="{E8D38531-61E8-864C-AEBC-BFC9C3A91EFE}" type="parTrans" cxnId="{108313A7-B6B3-9E44-A670-2A97A02D29B4}">
      <dgm:prSet/>
      <dgm:spPr/>
      <dgm:t>
        <a:bodyPr/>
        <a:lstStyle/>
        <a:p>
          <a:endParaRPr lang="zh-CN" altLang="en-US"/>
        </a:p>
      </dgm:t>
    </dgm:pt>
    <dgm:pt modelId="{82AC948A-8C5E-6648-A137-D0FE963013FC}" type="sibTrans" cxnId="{108313A7-B6B3-9E44-A670-2A97A02D29B4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755542E3-2FAA-B642-A897-7558ACFBD6EE}" type="pres">
      <dgm:prSet presAssocID="{ED897DC8-82E1-4FC1-9D47-B237038CBC19}" presName="cycle" presStyleCnt="0">
        <dgm:presLayoutVars>
          <dgm:dir/>
          <dgm:resizeHandles val="exact"/>
        </dgm:presLayoutVars>
      </dgm:prSet>
      <dgm:spPr/>
    </dgm:pt>
    <dgm:pt modelId="{FA44593C-DF6A-5C42-99F4-ED6DD3266977}" type="pres">
      <dgm:prSet presAssocID="{8E06A256-BD77-324C-8AEE-DDE24D1E96A3}" presName="arrow" presStyleLbl="node1" presStyleIdx="0" presStyleCnt="3">
        <dgm:presLayoutVars>
          <dgm:bulletEnabled val="1"/>
        </dgm:presLayoutVars>
      </dgm:prSet>
      <dgm:spPr/>
    </dgm:pt>
    <dgm:pt modelId="{1C2FB84B-1DC8-5B48-9FC0-DB1C0B51129C}" type="pres">
      <dgm:prSet presAssocID="{EFD5C9DD-1151-4B92-B8D1-2442B730FB7F}" presName="arrow" presStyleLbl="node1" presStyleIdx="1" presStyleCnt="3">
        <dgm:presLayoutVars>
          <dgm:bulletEnabled val="1"/>
        </dgm:presLayoutVars>
      </dgm:prSet>
      <dgm:spPr/>
    </dgm:pt>
    <dgm:pt modelId="{D2BC6046-3F07-0E45-80CA-27B1F2CDFEF9}" type="pres">
      <dgm:prSet presAssocID="{4F9EE7DF-0548-4948-A5B1-3A9359D208F9}" presName="arrow" presStyleLbl="node1" presStyleIdx="2" presStyleCnt="3">
        <dgm:presLayoutVars>
          <dgm:bulletEnabled val="1"/>
        </dgm:presLayoutVars>
      </dgm:prSet>
      <dgm:spPr/>
    </dgm:pt>
  </dgm:ptLst>
  <dgm:cxnLst>
    <dgm:cxn modelId="{98D35F1D-A454-2D49-AF0D-4D35A6E0B59E}" type="presOf" srcId="{EFD5C9DD-1151-4B92-B8D1-2442B730FB7F}" destId="{1C2FB84B-1DC8-5B48-9FC0-DB1C0B51129C}" srcOrd="0" destOrd="0" presId="urn:microsoft.com/office/officeart/2005/8/layout/arrow1"/>
    <dgm:cxn modelId="{56AEBE5E-2D7F-C44A-ADFB-E0AE8D8B7B09}" type="presOf" srcId="{4F9EE7DF-0548-4948-A5B1-3A9359D208F9}" destId="{D2BC6046-3F07-0E45-80CA-27B1F2CDFEF9}" srcOrd="0" destOrd="0" presId="urn:microsoft.com/office/officeart/2005/8/layout/arrow1"/>
    <dgm:cxn modelId="{8D0AE17E-4C7E-9A42-BA12-B36214E3B75D}" type="presOf" srcId="{8E06A256-BD77-324C-8AEE-DDE24D1E96A3}" destId="{FA44593C-DF6A-5C42-99F4-ED6DD3266977}" srcOrd="0" destOrd="0" presId="urn:microsoft.com/office/officeart/2005/8/layout/arrow1"/>
    <dgm:cxn modelId="{108313A7-B6B3-9E44-A670-2A97A02D29B4}" srcId="{ED897DC8-82E1-4FC1-9D47-B237038CBC19}" destId="{8E06A256-BD77-324C-8AEE-DDE24D1E96A3}" srcOrd="0" destOrd="0" parTransId="{E8D38531-61E8-864C-AEBC-BFC9C3A91EFE}" sibTransId="{82AC948A-8C5E-6648-A137-D0FE963013FC}"/>
    <dgm:cxn modelId="{844248C1-29E6-DC44-B015-6407C96ACCB2}" type="presOf" srcId="{ED897DC8-82E1-4FC1-9D47-B237038CBC19}" destId="{755542E3-2FAA-B642-A897-7558ACFBD6EE}" srcOrd="0" destOrd="0" presId="urn:microsoft.com/office/officeart/2005/8/layout/arrow1"/>
    <dgm:cxn modelId="{552406D9-7D23-4C88-BB07-BC7992A46CFC}" srcId="{ED897DC8-82E1-4FC1-9D47-B237038CBC19}" destId="{EFD5C9DD-1151-4B92-B8D1-2442B730FB7F}" srcOrd="1" destOrd="0" parTransId="{3BE8FF40-E9B7-48CE-AAC1-5AA1E501390D}" sibTransId="{38309939-960D-4DB0-B0D8-05D7970DDBEF}"/>
    <dgm:cxn modelId="{D60BC3FF-DC67-4604-8F90-CBBBE6434805}" srcId="{ED897DC8-82E1-4FC1-9D47-B237038CBC19}" destId="{4F9EE7DF-0548-4948-A5B1-3A9359D208F9}" srcOrd="2" destOrd="0" parTransId="{EB8C8739-0C6D-4025-ACAE-F3C3A35E3A06}" sibTransId="{38289BF1-F068-4617-9155-05B6622372B8}"/>
    <dgm:cxn modelId="{9CD84F4F-235E-244C-831D-E97AAC2DA523}" type="presParOf" srcId="{755542E3-2FAA-B642-A897-7558ACFBD6EE}" destId="{FA44593C-DF6A-5C42-99F4-ED6DD3266977}" srcOrd="0" destOrd="0" presId="urn:microsoft.com/office/officeart/2005/8/layout/arrow1"/>
    <dgm:cxn modelId="{603F1FD4-26F0-B948-A571-DA1B03388541}" type="presParOf" srcId="{755542E3-2FAA-B642-A897-7558ACFBD6EE}" destId="{1C2FB84B-1DC8-5B48-9FC0-DB1C0B51129C}" srcOrd="1" destOrd="0" presId="urn:microsoft.com/office/officeart/2005/8/layout/arrow1"/>
    <dgm:cxn modelId="{7FAEF511-F66F-6A4C-AC53-73A56B49F66A}" type="presParOf" srcId="{755542E3-2FAA-B642-A897-7558ACFBD6EE}" destId="{D2BC6046-3F07-0E45-80CA-27B1F2CDFEF9}" srcOrd="2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897DC8-82E1-4FC1-9D47-B237038CBC19}" type="doc">
      <dgm:prSet loTypeId="urn:microsoft.com/office/officeart/2005/8/layout/arrow1" loCatId="relationship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FD5C9DD-1151-4B92-B8D1-2442B730FB7F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altLang="zh-CN" dirty="0">
              <a:solidFill>
                <a:schemeClr val="bg1"/>
              </a:solidFill>
            </a:rPr>
            <a:t>CNN</a:t>
          </a:r>
          <a:endParaRPr lang="en-US" dirty="0">
            <a:solidFill>
              <a:schemeClr val="bg1"/>
            </a:solidFill>
          </a:endParaRPr>
        </a:p>
      </dgm:t>
    </dgm:pt>
    <dgm:pt modelId="{3BE8FF40-E9B7-48CE-AAC1-5AA1E501390D}" type="parTrans" cxnId="{552406D9-7D23-4C88-BB07-BC7992A46CFC}">
      <dgm:prSet/>
      <dgm:spPr/>
      <dgm:t>
        <a:bodyPr/>
        <a:lstStyle/>
        <a:p>
          <a:endParaRPr lang="en-US"/>
        </a:p>
      </dgm:t>
    </dgm:pt>
    <dgm:pt modelId="{38309939-960D-4DB0-B0D8-05D7970DDBEF}" type="sibTrans" cxnId="{552406D9-7D23-4C88-BB07-BC7992A46C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9EE7DF-0548-4948-A5B1-3A9359D208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>
              <a:solidFill>
                <a:srgbClr val="FF0000"/>
              </a:solidFill>
            </a:rPr>
            <a:t>RNN</a:t>
          </a:r>
        </a:p>
      </dgm:t>
    </dgm:pt>
    <dgm:pt modelId="{EB8C8739-0C6D-4025-ACAE-F3C3A35E3A06}" type="parTrans" cxnId="{D60BC3FF-DC67-4604-8F90-CBBBE6434805}">
      <dgm:prSet/>
      <dgm:spPr/>
      <dgm:t>
        <a:bodyPr/>
        <a:lstStyle/>
        <a:p>
          <a:endParaRPr lang="en-US"/>
        </a:p>
      </dgm:t>
    </dgm:pt>
    <dgm:pt modelId="{38289BF1-F068-4617-9155-05B6622372B8}" type="sibTrans" cxnId="{D60BC3FF-DC67-4604-8F90-CBBBE6434805}">
      <dgm:prSet/>
      <dgm:spPr/>
      <dgm:t>
        <a:bodyPr/>
        <a:lstStyle/>
        <a:p>
          <a:endParaRPr lang="en-US"/>
        </a:p>
      </dgm:t>
    </dgm:pt>
    <dgm:pt modelId="{8E06A256-BD77-324C-8AEE-DDE24D1E96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>
              <a:solidFill>
                <a:schemeClr val="bg1"/>
              </a:solidFill>
            </a:rPr>
            <a:t>NN</a:t>
          </a:r>
          <a:endParaRPr lang="zh-CN" altLang="en-US" dirty="0">
            <a:solidFill>
              <a:schemeClr val="bg1"/>
            </a:solidFill>
          </a:endParaRPr>
        </a:p>
      </dgm:t>
    </dgm:pt>
    <dgm:pt modelId="{E8D38531-61E8-864C-AEBC-BFC9C3A91EFE}" type="parTrans" cxnId="{108313A7-B6B3-9E44-A670-2A97A02D29B4}">
      <dgm:prSet/>
      <dgm:spPr/>
      <dgm:t>
        <a:bodyPr/>
        <a:lstStyle/>
        <a:p>
          <a:endParaRPr lang="zh-CN" altLang="en-US"/>
        </a:p>
      </dgm:t>
    </dgm:pt>
    <dgm:pt modelId="{82AC948A-8C5E-6648-A137-D0FE963013FC}" type="sibTrans" cxnId="{108313A7-B6B3-9E44-A670-2A97A02D29B4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/>
        </a:p>
      </dgm:t>
    </dgm:pt>
    <dgm:pt modelId="{755542E3-2FAA-B642-A897-7558ACFBD6EE}" type="pres">
      <dgm:prSet presAssocID="{ED897DC8-82E1-4FC1-9D47-B237038CBC19}" presName="cycle" presStyleCnt="0">
        <dgm:presLayoutVars>
          <dgm:dir/>
          <dgm:resizeHandles val="exact"/>
        </dgm:presLayoutVars>
      </dgm:prSet>
      <dgm:spPr/>
    </dgm:pt>
    <dgm:pt modelId="{FA44593C-DF6A-5C42-99F4-ED6DD3266977}" type="pres">
      <dgm:prSet presAssocID="{8E06A256-BD77-324C-8AEE-DDE24D1E96A3}" presName="arrow" presStyleLbl="node1" presStyleIdx="0" presStyleCnt="3">
        <dgm:presLayoutVars>
          <dgm:bulletEnabled val="1"/>
        </dgm:presLayoutVars>
      </dgm:prSet>
      <dgm:spPr/>
    </dgm:pt>
    <dgm:pt modelId="{1C2FB84B-1DC8-5B48-9FC0-DB1C0B51129C}" type="pres">
      <dgm:prSet presAssocID="{EFD5C9DD-1151-4B92-B8D1-2442B730FB7F}" presName="arrow" presStyleLbl="node1" presStyleIdx="1" presStyleCnt="3">
        <dgm:presLayoutVars>
          <dgm:bulletEnabled val="1"/>
        </dgm:presLayoutVars>
      </dgm:prSet>
      <dgm:spPr/>
    </dgm:pt>
    <dgm:pt modelId="{D2BC6046-3F07-0E45-80CA-27B1F2CDFEF9}" type="pres">
      <dgm:prSet presAssocID="{4F9EE7DF-0548-4948-A5B1-3A9359D208F9}" presName="arrow" presStyleLbl="node1" presStyleIdx="2" presStyleCnt="3">
        <dgm:presLayoutVars>
          <dgm:bulletEnabled val="1"/>
        </dgm:presLayoutVars>
      </dgm:prSet>
      <dgm:spPr/>
    </dgm:pt>
  </dgm:ptLst>
  <dgm:cxnLst>
    <dgm:cxn modelId="{98D35F1D-A454-2D49-AF0D-4D35A6E0B59E}" type="presOf" srcId="{EFD5C9DD-1151-4B92-B8D1-2442B730FB7F}" destId="{1C2FB84B-1DC8-5B48-9FC0-DB1C0B51129C}" srcOrd="0" destOrd="0" presId="urn:microsoft.com/office/officeart/2005/8/layout/arrow1"/>
    <dgm:cxn modelId="{56AEBE5E-2D7F-C44A-ADFB-E0AE8D8B7B09}" type="presOf" srcId="{4F9EE7DF-0548-4948-A5B1-3A9359D208F9}" destId="{D2BC6046-3F07-0E45-80CA-27B1F2CDFEF9}" srcOrd="0" destOrd="0" presId="urn:microsoft.com/office/officeart/2005/8/layout/arrow1"/>
    <dgm:cxn modelId="{8D0AE17E-4C7E-9A42-BA12-B36214E3B75D}" type="presOf" srcId="{8E06A256-BD77-324C-8AEE-DDE24D1E96A3}" destId="{FA44593C-DF6A-5C42-99F4-ED6DD3266977}" srcOrd="0" destOrd="0" presId="urn:microsoft.com/office/officeart/2005/8/layout/arrow1"/>
    <dgm:cxn modelId="{108313A7-B6B3-9E44-A670-2A97A02D29B4}" srcId="{ED897DC8-82E1-4FC1-9D47-B237038CBC19}" destId="{8E06A256-BD77-324C-8AEE-DDE24D1E96A3}" srcOrd="0" destOrd="0" parTransId="{E8D38531-61E8-864C-AEBC-BFC9C3A91EFE}" sibTransId="{82AC948A-8C5E-6648-A137-D0FE963013FC}"/>
    <dgm:cxn modelId="{844248C1-29E6-DC44-B015-6407C96ACCB2}" type="presOf" srcId="{ED897DC8-82E1-4FC1-9D47-B237038CBC19}" destId="{755542E3-2FAA-B642-A897-7558ACFBD6EE}" srcOrd="0" destOrd="0" presId="urn:microsoft.com/office/officeart/2005/8/layout/arrow1"/>
    <dgm:cxn modelId="{552406D9-7D23-4C88-BB07-BC7992A46CFC}" srcId="{ED897DC8-82E1-4FC1-9D47-B237038CBC19}" destId="{EFD5C9DD-1151-4B92-B8D1-2442B730FB7F}" srcOrd="1" destOrd="0" parTransId="{3BE8FF40-E9B7-48CE-AAC1-5AA1E501390D}" sibTransId="{38309939-960D-4DB0-B0D8-05D7970DDBEF}"/>
    <dgm:cxn modelId="{D60BC3FF-DC67-4604-8F90-CBBBE6434805}" srcId="{ED897DC8-82E1-4FC1-9D47-B237038CBC19}" destId="{4F9EE7DF-0548-4948-A5B1-3A9359D208F9}" srcOrd="2" destOrd="0" parTransId="{EB8C8739-0C6D-4025-ACAE-F3C3A35E3A06}" sibTransId="{38289BF1-F068-4617-9155-05B6622372B8}"/>
    <dgm:cxn modelId="{9CD84F4F-235E-244C-831D-E97AAC2DA523}" type="presParOf" srcId="{755542E3-2FAA-B642-A897-7558ACFBD6EE}" destId="{FA44593C-DF6A-5C42-99F4-ED6DD3266977}" srcOrd="0" destOrd="0" presId="urn:microsoft.com/office/officeart/2005/8/layout/arrow1"/>
    <dgm:cxn modelId="{603F1FD4-26F0-B948-A571-DA1B03388541}" type="presParOf" srcId="{755542E3-2FAA-B642-A897-7558ACFBD6EE}" destId="{1C2FB84B-1DC8-5B48-9FC0-DB1C0B51129C}" srcOrd="1" destOrd="0" presId="urn:microsoft.com/office/officeart/2005/8/layout/arrow1"/>
    <dgm:cxn modelId="{7FAEF511-F66F-6A4C-AC53-73A56B49F66A}" type="presParOf" srcId="{755542E3-2FAA-B642-A897-7558ACFBD6EE}" destId="{D2BC6046-3F07-0E45-80CA-27B1F2CDFEF9}" srcOrd="2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4593C-DF6A-5C42-99F4-ED6DD3266977}">
      <dsp:nvSpPr>
        <dsp:cNvPr id="0" name=""/>
        <dsp:cNvSpPr/>
      </dsp:nvSpPr>
      <dsp:spPr>
        <a:xfrm>
          <a:off x="4205858" y="737"/>
          <a:ext cx="1969238" cy="1969238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rgbClr val="FF0000"/>
              </a:solidFill>
            </a:rPr>
            <a:t>NN</a:t>
          </a:r>
          <a:endParaRPr lang="zh-CN" altLang="en-US" sz="3200" kern="1200" dirty="0">
            <a:solidFill>
              <a:srgbClr val="FF0000"/>
            </a:solidFill>
          </a:endParaRPr>
        </a:p>
      </dsp:txBody>
      <dsp:txXfrm>
        <a:off x="4698168" y="345354"/>
        <a:ext cx="984619" cy="1624621"/>
      </dsp:txXfrm>
    </dsp:sp>
    <dsp:sp modelId="{1C2FB84B-1DC8-5B48-9FC0-DB1C0B51129C}">
      <dsp:nvSpPr>
        <dsp:cNvPr id="0" name=""/>
        <dsp:cNvSpPr/>
      </dsp:nvSpPr>
      <dsp:spPr>
        <a:xfrm rot="7200000">
          <a:off x="5343550" y="1971277"/>
          <a:ext cx="1969238" cy="1969238"/>
        </a:xfrm>
        <a:prstGeom prst="upArrow">
          <a:avLst>
            <a:gd name="adj1" fmla="val 50000"/>
            <a:gd name="adj2" fmla="val 3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3200" kern="1200" dirty="0">
              <a:solidFill>
                <a:schemeClr val="bg1"/>
              </a:solidFill>
            </a:rPr>
            <a:t>CNN</a:t>
          </a:r>
          <a:endParaRPr lang="en-US" sz="3200" kern="1200" dirty="0">
            <a:solidFill>
              <a:schemeClr val="bg1"/>
            </a:solidFill>
          </a:endParaRPr>
        </a:p>
      </dsp:txBody>
      <dsp:txXfrm rot="-5400000">
        <a:off x="5366635" y="2377433"/>
        <a:ext cx="1624621" cy="984619"/>
      </dsp:txXfrm>
    </dsp:sp>
    <dsp:sp modelId="{D2BC6046-3F07-0E45-80CA-27B1F2CDFEF9}">
      <dsp:nvSpPr>
        <dsp:cNvPr id="0" name=""/>
        <dsp:cNvSpPr/>
      </dsp:nvSpPr>
      <dsp:spPr>
        <a:xfrm rot="14400000">
          <a:off x="3068166" y="1971277"/>
          <a:ext cx="1969238" cy="1969238"/>
        </a:xfrm>
        <a:prstGeom prst="upArrow">
          <a:avLst>
            <a:gd name="adj1" fmla="val 50000"/>
            <a:gd name="adj2" fmla="val 3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RNN</a:t>
          </a:r>
        </a:p>
      </dsp:txBody>
      <dsp:txXfrm rot="5400000">
        <a:off x="3389698" y="2377432"/>
        <a:ext cx="1624621" cy="9846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4593C-DF6A-5C42-99F4-ED6DD3266977}">
      <dsp:nvSpPr>
        <dsp:cNvPr id="0" name=""/>
        <dsp:cNvSpPr/>
      </dsp:nvSpPr>
      <dsp:spPr>
        <a:xfrm>
          <a:off x="4205858" y="737"/>
          <a:ext cx="1969238" cy="1969238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bg1"/>
              </a:solidFill>
            </a:rPr>
            <a:t>NN</a:t>
          </a:r>
          <a:endParaRPr lang="zh-CN" altLang="en-US" sz="3200" kern="1200" dirty="0">
            <a:solidFill>
              <a:schemeClr val="bg1"/>
            </a:solidFill>
          </a:endParaRPr>
        </a:p>
      </dsp:txBody>
      <dsp:txXfrm>
        <a:off x="4698168" y="345354"/>
        <a:ext cx="984619" cy="1624621"/>
      </dsp:txXfrm>
    </dsp:sp>
    <dsp:sp modelId="{1C2FB84B-1DC8-5B48-9FC0-DB1C0B51129C}">
      <dsp:nvSpPr>
        <dsp:cNvPr id="0" name=""/>
        <dsp:cNvSpPr/>
      </dsp:nvSpPr>
      <dsp:spPr>
        <a:xfrm rot="7200000">
          <a:off x="5343550" y="1971277"/>
          <a:ext cx="1969238" cy="1969238"/>
        </a:xfrm>
        <a:prstGeom prst="upArrow">
          <a:avLst>
            <a:gd name="adj1" fmla="val 50000"/>
            <a:gd name="adj2" fmla="val 3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3200" kern="1200" dirty="0">
              <a:solidFill>
                <a:srgbClr val="FF0000"/>
              </a:solidFill>
            </a:rPr>
            <a:t>CNN</a:t>
          </a:r>
          <a:endParaRPr lang="en-US" sz="3200" kern="1200" dirty="0">
            <a:solidFill>
              <a:srgbClr val="FF0000"/>
            </a:solidFill>
          </a:endParaRPr>
        </a:p>
      </dsp:txBody>
      <dsp:txXfrm rot="-5400000">
        <a:off x="5366635" y="2377433"/>
        <a:ext cx="1624621" cy="984619"/>
      </dsp:txXfrm>
    </dsp:sp>
    <dsp:sp modelId="{D2BC6046-3F07-0E45-80CA-27B1F2CDFEF9}">
      <dsp:nvSpPr>
        <dsp:cNvPr id="0" name=""/>
        <dsp:cNvSpPr/>
      </dsp:nvSpPr>
      <dsp:spPr>
        <a:xfrm rot="14400000">
          <a:off x="3068166" y="1971277"/>
          <a:ext cx="1969238" cy="1969238"/>
        </a:xfrm>
        <a:prstGeom prst="upArrow">
          <a:avLst>
            <a:gd name="adj1" fmla="val 50000"/>
            <a:gd name="adj2" fmla="val 3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RNN</a:t>
          </a:r>
        </a:p>
      </dsp:txBody>
      <dsp:txXfrm rot="5400000">
        <a:off x="3389698" y="2377432"/>
        <a:ext cx="1624621" cy="9846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4593C-DF6A-5C42-99F4-ED6DD3266977}">
      <dsp:nvSpPr>
        <dsp:cNvPr id="0" name=""/>
        <dsp:cNvSpPr/>
      </dsp:nvSpPr>
      <dsp:spPr>
        <a:xfrm>
          <a:off x="4205858" y="737"/>
          <a:ext cx="1969238" cy="1969238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bg1"/>
              </a:solidFill>
            </a:rPr>
            <a:t>NN</a:t>
          </a:r>
          <a:endParaRPr lang="zh-CN" altLang="en-US" sz="3200" kern="1200" dirty="0">
            <a:solidFill>
              <a:schemeClr val="bg1"/>
            </a:solidFill>
          </a:endParaRPr>
        </a:p>
      </dsp:txBody>
      <dsp:txXfrm>
        <a:off x="4698168" y="345354"/>
        <a:ext cx="984619" cy="1624621"/>
      </dsp:txXfrm>
    </dsp:sp>
    <dsp:sp modelId="{1C2FB84B-1DC8-5B48-9FC0-DB1C0B51129C}">
      <dsp:nvSpPr>
        <dsp:cNvPr id="0" name=""/>
        <dsp:cNvSpPr/>
      </dsp:nvSpPr>
      <dsp:spPr>
        <a:xfrm rot="7200000">
          <a:off x="5343550" y="1971277"/>
          <a:ext cx="1969238" cy="1969238"/>
        </a:xfrm>
        <a:prstGeom prst="upArrow">
          <a:avLst>
            <a:gd name="adj1" fmla="val 50000"/>
            <a:gd name="adj2" fmla="val 3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3200" kern="1200" dirty="0">
              <a:solidFill>
                <a:schemeClr val="bg1"/>
              </a:solidFill>
            </a:rPr>
            <a:t>CNN</a:t>
          </a:r>
          <a:endParaRPr lang="en-US" sz="3200" kern="1200" dirty="0">
            <a:solidFill>
              <a:schemeClr val="bg1"/>
            </a:solidFill>
          </a:endParaRPr>
        </a:p>
      </dsp:txBody>
      <dsp:txXfrm rot="-5400000">
        <a:off x="5366635" y="2377433"/>
        <a:ext cx="1624621" cy="984619"/>
      </dsp:txXfrm>
    </dsp:sp>
    <dsp:sp modelId="{D2BC6046-3F07-0E45-80CA-27B1F2CDFEF9}">
      <dsp:nvSpPr>
        <dsp:cNvPr id="0" name=""/>
        <dsp:cNvSpPr/>
      </dsp:nvSpPr>
      <dsp:spPr>
        <a:xfrm rot="14400000">
          <a:off x="3068166" y="1971277"/>
          <a:ext cx="1969238" cy="1969238"/>
        </a:xfrm>
        <a:prstGeom prst="upArrow">
          <a:avLst>
            <a:gd name="adj1" fmla="val 50000"/>
            <a:gd name="adj2" fmla="val 3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rgbClr val="FF0000"/>
              </a:solidFill>
            </a:rPr>
            <a:t>RNN</a:t>
          </a:r>
        </a:p>
      </dsp:txBody>
      <dsp:txXfrm rot="5400000">
        <a:off x="3389698" y="2377432"/>
        <a:ext cx="1624621" cy="984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320F2-8DDF-7441-AC30-C7F64D304C23}" type="datetimeFigureOut">
              <a:rPr kumimoji="1" lang="zh-CN" altLang="en-US" smtClean="0"/>
              <a:t>2025/3/27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DF059-263D-6141-9116-234C5C7E7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070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封面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4689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15E4A-412B-4080-3649-A7AA1EC89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2F9F38A-C308-0E48-A665-ED52FFA60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8B62476-97C8-23A6-E88A-3B5AEAB70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0132FB-8BD4-5C0F-8054-93F11C96E9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389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03003-1E49-48C2-5ADF-FA3DB20BA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D887F08-FE3E-BD72-DAEF-9FEF0D6E9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C57EE5-021A-EAAB-A212-0D8A77C3F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F47226-C4D8-E877-3C35-00D02EE2BB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782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8F640-9041-6A51-721B-4E8C76328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E9260E7-C2CE-0EE4-91F3-89B5039B79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D2B0616-1DAA-064F-FD5E-8AC740C95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24BFD0-BF3B-E876-8056-8F4D889189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09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2613D-09AC-E4B2-3904-FACD5BE05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3F51B3-735F-4E97-1D71-59617AF3B6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D3C4EBA-9BA8-F851-C53E-74058674A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65D297-3A1D-16C9-F7DA-42A6C97560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329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DD5B9-F648-ECD9-86FD-DCEA72F3F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19E4033-E052-0159-97B9-56AF5E549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E0DF963-F70D-67F1-361B-75965CF77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8A4594-2D3B-67F5-0097-D56A3CF9BF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8841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E5BCA-D920-B922-4752-C01134305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7E097F0-6FF8-357C-C77F-1F3059A139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1B2A62-8EB0-A176-4853-3CBFB6BCE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B0087B-598E-6CE5-74D6-AB6E3B9717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37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B4C93-CC8E-11B4-C30C-77C1C7AF5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8E27A1-786A-0130-E3BF-2D899DD3B1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01F64B-1A4D-4F0E-4E49-F3F0B2722D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F88D2B-1C4A-C12B-DD96-D55DB8715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969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7A0D8-DAF1-570B-282E-BE174988A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1D1E24A-1634-F958-986C-864640405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DCD4843-FC38-8862-8DEC-4C0CA468F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BA0500-BEEF-3F48-EA08-093AB0BA4C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147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85461-D2E8-474F-D52A-C8E265CFF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8A827E-FB18-4BBF-8A97-25BF796DE5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5720EEA-9805-4F4A-B702-C4018419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415AA4-62A4-D4DF-CFBB-3440A2A3C4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2351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7F76F-8BAF-ED02-0973-334332DB1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5F20C9-DE6D-79BB-1DDD-F4C3D1704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D2FB282-3D11-987C-9A9E-3836DA325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D8DF6F-CE42-85CA-FF7F-E069E1CF07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329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5397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E799F-6856-6F01-58F0-D21B0C861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BFD6EA8-C10E-4E56-F60D-85DBCBBDC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491740C-A859-029A-E6A8-9E9BAB3E6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0CDBDF-F64A-3B60-68EC-6C2388C0FE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054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B3143-01EC-4222-D71B-755F3777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8346EBA-16FD-9891-41CE-8A774D20D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707F374-2987-3807-D977-794D250598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7457AB-5773-6BA3-3252-077D03084B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684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8AE85-2829-520F-3EBE-FBCE5DEAE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6C1B16-557E-6E34-6EEA-58B45B3BAA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5C343C1-B2D2-043A-2AAD-9BEC20F65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97D03C-8FE5-39D9-C8C6-D20D94BA15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167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8767B-9DF8-05DE-4F65-6B8C6288C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5233818-6C47-2C95-4387-8AD800C9D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95902B6-1EFF-FC29-4AF7-B09299CEA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FB0F7-8882-8383-BE4D-FDB289625E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7095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4950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3489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67571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0930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0705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7917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7EB61-4D25-FD5A-3792-BC242C415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44B7625-7151-3FC5-420C-FC4C4245CA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2F01D7B-65F4-24FD-1191-481812E80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3D46E6-B1F3-7041-A250-2F3F91835C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2959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6439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7861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9411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43955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37016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45196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74940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08949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62944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451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2354F-0DD3-D361-2109-E05B57EEB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1FB9A4-AD62-C567-E025-B98C9F45C3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10EB26E-93F0-F254-6534-944E8F1B6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B0F2D1-66C1-D8CF-DAA0-F1FB291C15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9786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64780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99154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40159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31308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58475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22380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91515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55007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61959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393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0F395-60AD-02BA-607A-3F919C4B5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D5EAD93-E91A-6B5E-9623-D0AEB4E21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C8DDFE2-92B0-46A5-A976-DB913133D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12A7E7-203A-A4D6-3917-FA455C3E02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42340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56816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32849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08882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43894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0049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42636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91287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C6E9-7DB3-D093-DFF3-9694A20AD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090DA32-7EF1-755D-38EE-EAC1CFF29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03DAC10-3CDE-3F8E-63B4-ADAAF2706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51350B-E91B-CAFF-DD9D-5CA030B2BF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27606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49414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8799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7AEB4-1CC9-0241-7EA1-12C32E220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EFB81B-9E43-0F52-C49A-E4852C3B0D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A4933FE-38FE-F2CB-5BDA-325E503ED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6847BF-99C3-0BE9-CCC0-EB25AF6138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46287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20704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39486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93836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27335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33816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50825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75173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03856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23620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5970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F75B5-E416-2279-20EC-80E206E59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E27BD7-4423-8ACE-A956-92CBBCCB02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66F4AA-F620-CD59-BD35-3E2787C85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2E758F-958B-11C6-EB1E-553DE7C0B3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10783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565706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10107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6504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47FAB-A93F-F7A0-122E-C37985464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673A5A9-10B6-F204-5EBC-23D3C404D4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4700639-B112-CE56-2ACA-F8D77443D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A80487-73A1-E61D-1B68-3B08FF4A98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0889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9D602-CEEC-E87C-349B-BA1342358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70E055-42E5-2A63-A6E6-AA1E990D0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572FC85-38E2-2304-A60E-E9A514A3E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440854-7FFB-E884-5E88-266AC5C0CC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9946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2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5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40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2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27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02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46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88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01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1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8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36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61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2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60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83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866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28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197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203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27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229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07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361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2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6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0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36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3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14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5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793C1-4AE8-46DE-A291-6FC92ECFF01F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6902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F886FD-D7F9-47C6-94F2-5708763621CB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1720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>
            <a:extLst>
              <a:ext uri="{FF2B5EF4-FFF2-40B4-BE49-F238E27FC236}">
                <a16:creationId xmlns:a16="http://schemas.microsoft.com/office/drawing/2014/main" id="{7D25CF06-0BE9-4827-BB67-D47A824E4072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784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410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0.png"/><Relationship Id="rId11" Type="http://schemas.openxmlformats.org/officeDocument/2006/relationships/image" Target="../media/image29.png"/><Relationship Id="rId5" Type="http://schemas.openxmlformats.org/officeDocument/2006/relationships/image" Target="../media/image610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510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39.png"/><Relationship Id="rId21" Type="http://schemas.openxmlformats.org/officeDocument/2006/relationships/image" Target="../media/image44.png"/><Relationship Id="rId7" Type="http://schemas.openxmlformats.org/officeDocument/2006/relationships/image" Target="../media/image43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png"/><Relationship Id="rId11" Type="http://schemas.openxmlformats.org/officeDocument/2006/relationships/image" Target="../media/image29.png"/><Relationship Id="rId5" Type="http://schemas.openxmlformats.org/officeDocument/2006/relationships/image" Target="../media/image41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40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10" Type="http://schemas.openxmlformats.org/officeDocument/2006/relationships/image" Target="../media/image430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10" Type="http://schemas.openxmlformats.org/officeDocument/2006/relationships/image" Target="../media/image45.png"/><Relationship Id="rId4" Type="http://schemas.openxmlformats.org/officeDocument/2006/relationships/image" Target="../media/image370.png"/><Relationship Id="rId9" Type="http://schemas.openxmlformats.org/officeDocument/2006/relationships/image" Target="../media/image4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60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0.png"/><Relationship Id="rId11" Type="http://schemas.openxmlformats.org/officeDocument/2006/relationships/image" Target="../media/image51.png"/><Relationship Id="rId5" Type="http://schemas.openxmlformats.org/officeDocument/2006/relationships/image" Target="../media/image380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8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5.png"/><Relationship Id="rId11" Type="http://schemas.openxmlformats.org/officeDocument/2006/relationships/image" Target="../media/image390.png"/><Relationship Id="rId5" Type="http://schemas.openxmlformats.org/officeDocument/2006/relationships/image" Target="../media/image51.png"/><Relationship Id="rId10" Type="http://schemas.openxmlformats.org/officeDocument/2006/relationships/image" Target="../media/image380.png"/><Relationship Id="rId4" Type="http://schemas.openxmlformats.org/officeDocument/2006/relationships/image" Target="../media/image54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46.pn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6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10" Type="http://schemas.openxmlformats.org/officeDocument/2006/relationships/image" Target="../media/image58.png"/><Relationship Id="rId4" Type="http://schemas.openxmlformats.org/officeDocument/2006/relationships/image" Target="../media/image46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6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0.png"/><Relationship Id="rId11" Type="http://schemas.openxmlformats.org/officeDocument/2006/relationships/image" Target="../media/image61.png"/><Relationship Id="rId5" Type="http://schemas.openxmlformats.org/officeDocument/2006/relationships/image" Target="../media/image380.png"/><Relationship Id="rId10" Type="http://schemas.openxmlformats.org/officeDocument/2006/relationships/image" Target="../media/image60.png"/><Relationship Id="rId4" Type="http://schemas.openxmlformats.org/officeDocument/2006/relationships/image" Target="../media/image46.png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8.tiff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0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4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5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1.png"/><Relationship Id="rId4" Type="http://schemas.openxmlformats.org/officeDocument/2006/relationships/image" Target="../media/image7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0.png"/><Relationship Id="rId4" Type="http://schemas.openxmlformats.org/officeDocument/2006/relationships/image" Target="../media/image77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8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9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0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61.png"/><Relationship Id="rId5" Type="http://schemas.openxmlformats.org/officeDocument/2006/relationships/image" Target="../media/image350.png"/><Relationship Id="rId4" Type="http://schemas.openxmlformats.org/officeDocument/2006/relationships/image" Target="../media/image8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30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2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3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4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5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0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6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6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7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0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0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8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9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0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1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3.tiff"/><Relationship Id="rId4" Type="http://schemas.openxmlformats.org/officeDocument/2006/relationships/image" Target="../media/image92.tiff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6.tiff"/><Relationship Id="rId5" Type="http://schemas.openxmlformats.org/officeDocument/2006/relationships/image" Target="../media/image95.tiff"/><Relationship Id="rId4" Type="http://schemas.openxmlformats.org/officeDocument/2006/relationships/image" Target="../media/image9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9.tiff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0.png"/><Relationship Id="rId5" Type="http://schemas.openxmlformats.org/officeDocument/2006/relationships/image" Target="../media/image490.png"/><Relationship Id="rId4" Type="http://schemas.openxmlformats.org/officeDocument/2006/relationships/image" Target="../media/image100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0.tiff"/><Relationship Id="rId4" Type="http://schemas.openxmlformats.org/officeDocument/2006/relationships/image" Target="../media/image10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10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5.tiff"/><Relationship Id="rId4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9584A5-9B7C-4C5E-95D7-49F91CDA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5746" y="1710259"/>
            <a:ext cx="10221208" cy="126545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 Networks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0C4D846-0FD0-49F8-A42D-713CEE8647DD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044EF65-EFEC-44DD-BF52-041C06B517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C04AF0-AC52-4490-8DE8-46CAB761AE5F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56F57F25-1C7F-7C42-9D21-40AC11CA1E5B}"/>
              </a:ext>
            </a:extLst>
          </p:cNvPr>
          <p:cNvSpPr txBox="1">
            <a:spLocks/>
          </p:cNvSpPr>
          <p:nvPr/>
        </p:nvSpPr>
        <p:spPr>
          <a:xfrm>
            <a:off x="4701263" y="3495566"/>
            <a:ext cx="8045373" cy="1641475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张江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北京师范大学系统科学学院教授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集智俱乐部、集智学园创始人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集智研究中心理事长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2" name="Picture 2" descr="Deep Learning Techniques: Neural Networks Simplified">
            <a:extLst>
              <a:ext uri="{FF2B5EF4-FFF2-40B4-BE49-F238E27FC236}">
                <a16:creationId xmlns:a16="http://schemas.microsoft.com/office/drawing/2014/main" id="{9EF0018D-233F-72F1-7C19-A8F38467B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64" y="1307931"/>
            <a:ext cx="6290964" cy="410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E300A30-FD41-A07E-165A-1CFF95F37807}"/>
              </a:ext>
            </a:extLst>
          </p:cNvPr>
          <p:cNvSpPr/>
          <p:nvPr/>
        </p:nvSpPr>
        <p:spPr>
          <a:xfrm>
            <a:off x="694481" y="949124"/>
            <a:ext cx="4340506" cy="844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97ED5A-B2E2-D702-C971-C7626800DC92}"/>
              </a:ext>
            </a:extLst>
          </p:cNvPr>
          <p:cNvSpPr txBox="1"/>
          <p:nvPr/>
        </p:nvSpPr>
        <p:spPr>
          <a:xfrm>
            <a:off x="8266954" y="2719260"/>
            <a:ext cx="171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CNN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RNN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9416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50FF0-181F-FBF4-573A-B0C1AF1FD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2074E37-4C8B-0769-ED48-CFFA9F5E7FD0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BP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Algorithm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89082A-A198-26C1-0A37-A950C380C8ED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1CF30E6-EDD5-2DC9-04D2-DE96AE0BC714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AB04EF2E-40C1-8D15-0D95-A1ECA67F1E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8D2C2DD-C5F1-B7F5-D360-3FD7F4BABFDC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更多“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人工智能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复杂系统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”的知识，请关注官网：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campus.swarma.org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FCEAD6-85B5-D45E-677D-F88430C6D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29128"/>
            <a:ext cx="10058400" cy="402336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dirty="0"/>
              <a:t>BP</a:t>
            </a:r>
            <a:r>
              <a:rPr lang="zh-CN" altLang="en-US" dirty="0"/>
              <a:t> </a:t>
            </a:r>
            <a:r>
              <a:rPr lang="en-US" altLang="zh-CN" dirty="0"/>
              <a:t>is extremely important not only in NN, but also in more general cases.</a:t>
            </a:r>
            <a:endParaRPr lang="zh-CN" altLang="en-US" dirty="0"/>
          </a:p>
          <a:p>
            <a:pPr>
              <a:buFont typeface="Wingdings" pitchFamily="2" charset="2"/>
              <a:buChar char="l"/>
            </a:pPr>
            <a:r>
              <a:rPr lang="en-US" altLang="zh-CN" dirty="0"/>
              <a:t>BP enables NN beats other machine learning  methods</a:t>
            </a:r>
          </a:p>
          <a:p>
            <a:pPr>
              <a:buFont typeface="Wingdings" pitchFamily="2" charset="2"/>
              <a:buChar char="l"/>
            </a:pPr>
            <a:r>
              <a:rPr lang="en-US" altLang="zh-CN" dirty="0"/>
              <a:t>BP can be applied on any differentiable structures.</a:t>
            </a:r>
          </a:p>
          <a:p>
            <a:pPr>
              <a:buFont typeface="Wingdings" pitchFamily="2" charset="2"/>
              <a:buChar char="l"/>
            </a:pPr>
            <a:r>
              <a:rPr lang="en-US" altLang="zh-CN" dirty="0"/>
              <a:t>BP origins from chain rules of calculus.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1278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7433B-F392-35CF-FBD1-AD22A1824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323C1D7-4785-A374-3BAD-7829A0692084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General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Principles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F82843-3125-2552-4CE5-A087CBEAC018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F5CCFFD-AFDE-20AD-A369-BD740658A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488" y="1340541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General NN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Gradient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FAA7EE-B99E-FF03-E95D-789FF3CEF309}"/>
                  </a:ext>
                </a:extLst>
              </p:cNvPr>
              <p:cNvSpPr txBox="1"/>
              <p:nvPr/>
            </p:nvSpPr>
            <p:spPr>
              <a:xfrm>
                <a:off x="946144" y="2004022"/>
                <a:ext cx="40002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𝑛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,</m:t>
                        </m:r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𝑛</m:t>
                        </m:r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−1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𝑛</m:t>
                            </m:r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,</m:t>
                        </m:r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𝑛</m:t>
                        </m:r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−2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⋯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,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𝑥</m:t>
                    </m:r>
                  </m:oMath>
                </a14:m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))</a:t>
                </a:r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FAA7EE-B99E-FF03-E95D-789FF3CEF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44" y="2004022"/>
                <a:ext cx="4000262" cy="276999"/>
              </a:xfrm>
              <a:prstGeom prst="rect">
                <a:avLst/>
              </a:prstGeom>
              <a:blipFill>
                <a:blip r:embed="rId3"/>
                <a:stretch>
                  <a:fillRect l="-1582" t="-21739" r="-1266" b="-5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4AD59E13-7683-F10D-C28F-A7759FBF8911}"/>
              </a:ext>
            </a:extLst>
          </p:cNvPr>
          <p:cNvSpPr txBox="1"/>
          <p:nvPr/>
        </p:nvSpPr>
        <p:spPr>
          <a:xfrm>
            <a:off x="5242062" y="1957855"/>
            <a:ext cx="258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Where the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ith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neuron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CA8F6CC-B107-C502-7FF0-98C43D96F27E}"/>
                  </a:ext>
                </a:extLst>
              </p:cNvPr>
              <p:cNvSpPr txBox="1"/>
              <p:nvPr/>
            </p:nvSpPr>
            <p:spPr>
              <a:xfrm>
                <a:off x="4459620" y="2604771"/>
                <a:ext cx="36761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,</m:t>
                        </m:r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𝑖</m:t>
                        </m:r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−1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𝑖</m:t>
                            </m:r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,</m:t>
                        </m:r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𝑖</m:t>
                        </m:r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−2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⋯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,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𝑥</m:t>
                    </m:r>
                  </m:oMath>
                </a14:m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))</a:t>
                </a:r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CA8F6CC-B107-C502-7FF0-98C43D96F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620" y="2604771"/>
                <a:ext cx="3676135" cy="276999"/>
              </a:xfrm>
              <a:prstGeom prst="rect">
                <a:avLst/>
              </a:prstGeom>
              <a:blipFill>
                <a:blip r:embed="rId4"/>
                <a:stretch>
                  <a:fillRect l="-1724" t="-20833" r="-2759" b="-45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EBBDFF2-35DB-B6C6-46B9-0C156905E8AD}"/>
                  </a:ext>
                </a:extLst>
              </p:cNvPr>
              <p:cNvSpPr txBox="1"/>
              <p:nvPr/>
            </p:nvSpPr>
            <p:spPr>
              <a:xfrm>
                <a:off x="1225886" y="4086915"/>
                <a:ext cx="3571812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−2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⋯∙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EBBDFF2-35DB-B6C6-46B9-0C156905E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886" y="4086915"/>
                <a:ext cx="3571812" cy="573555"/>
              </a:xfrm>
              <a:prstGeom prst="rect">
                <a:avLst/>
              </a:prstGeom>
              <a:blipFill>
                <a:blip r:embed="rId5"/>
                <a:stretch>
                  <a:fillRect l="-1064" t="-2128" b="-8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8358290-A136-EAD1-041E-CD88ED0F448A}"/>
                  </a:ext>
                </a:extLst>
              </p:cNvPr>
              <p:cNvSpPr txBox="1"/>
              <p:nvPr/>
            </p:nvSpPr>
            <p:spPr>
              <a:xfrm>
                <a:off x="2817361" y="5405101"/>
                <a:ext cx="429605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8358290-A136-EAD1-041E-CD88ED0F4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361" y="5405101"/>
                <a:ext cx="429605" cy="573555"/>
              </a:xfrm>
              <a:prstGeom prst="rect">
                <a:avLst/>
              </a:prstGeom>
              <a:blipFill>
                <a:blip r:embed="rId6"/>
                <a:stretch>
                  <a:fillRect l="-11429" t="-2174" r="-2857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DA52C22-C0B4-741E-07AD-F7C9C1B7535F}"/>
                  </a:ext>
                </a:extLst>
              </p:cNvPr>
              <p:cNvSpPr txBox="1"/>
              <p:nvPr/>
            </p:nvSpPr>
            <p:spPr>
              <a:xfrm>
                <a:off x="6341070" y="6168526"/>
                <a:ext cx="1995738" cy="612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DA52C22-C0B4-741E-07AD-F7C9C1B75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070" y="6168526"/>
                <a:ext cx="1995738" cy="612796"/>
              </a:xfrm>
              <a:prstGeom prst="rect">
                <a:avLst/>
              </a:prstGeom>
              <a:blipFill>
                <a:blip r:embed="rId7"/>
                <a:stretch>
                  <a:fillRect l="-2532" r="-633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C52BA94-4567-D53F-0C25-B3B99562447D}"/>
                  </a:ext>
                </a:extLst>
              </p:cNvPr>
              <p:cNvSpPr txBox="1"/>
              <p:nvPr/>
            </p:nvSpPr>
            <p:spPr>
              <a:xfrm>
                <a:off x="6290387" y="3272342"/>
                <a:ext cx="1646926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C52BA94-4567-D53F-0C25-B3B995624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387" y="3272342"/>
                <a:ext cx="1646926" cy="573555"/>
              </a:xfrm>
              <a:prstGeom prst="rect">
                <a:avLst/>
              </a:prstGeom>
              <a:blipFill>
                <a:blip r:embed="rId8"/>
                <a:stretch>
                  <a:fillRect l="-3077" t="-2174" r="-769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左大括号 17">
            <a:extLst>
              <a:ext uri="{FF2B5EF4-FFF2-40B4-BE49-F238E27FC236}">
                <a16:creationId xmlns:a16="http://schemas.microsoft.com/office/drawing/2014/main" id="{B3C57174-E30D-7692-811D-5FC278463E6D}"/>
              </a:ext>
            </a:extLst>
          </p:cNvPr>
          <p:cNvSpPr/>
          <p:nvPr/>
        </p:nvSpPr>
        <p:spPr>
          <a:xfrm rot="16200000">
            <a:off x="2837630" y="4209688"/>
            <a:ext cx="475488" cy="164692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28DA830-4985-81A9-BD5E-F231BC813AC5}"/>
              </a:ext>
            </a:extLst>
          </p:cNvPr>
          <p:cNvSpPr/>
          <p:nvPr/>
        </p:nvSpPr>
        <p:spPr>
          <a:xfrm>
            <a:off x="10995842" y="5573179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2AE42EA-8668-3EF0-F5F9-2C1E6E20F9A9}"/>
              </a:ext>
            </a:extLst>
          </p:cNvPr>
          <p:cNvSpPr/>
          <p:nvPr/>
        </p:nvSpPr>
        <p:spPr>
          <a:xfrm>
            <a:off x="10995842" y="4532271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AB98D43C-5502-4A0D-8DDC-09D19D7BA9F5}"/>
              </a:ext>
            </a:extLst>
          </p:cNvPr>
          <p:cNvCxnSpPr>
            <a:stCxn id="19" idx="0"/>
            <a:endCxn id="20" idx="4"/>
          </p:cNvCxnSpPr>
          <p:nvPr/>
        </p:nvCxnSpPr>
        <p:spPr>
          <a:xfrm flipV="1">
            <a:off x="11215298" y="4937748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49058BFD-5426-FA86-0DC7-8AA701ED7604}"/>
              </a:ext>
            </a:extLst>
          </p:cNvPr>
          <p:cNvSpPr/>
          <p:nvPr/>
        </p:nvSpPr>
        <p:spPr>
          <a:xfrm>
            <a:off x="10995842" y="3491363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36CD8273-F2BF-ECE6-1962-0597F67FE8CB}"/>
              </a:ext>
            </a:extLst>
          </p:cNvPr>
          <p:cNvCxnSpPr>
            <a:endCxn id="22" idx="4"/>
          </p:cNvCxnSpPr>
          <p:nvPr/>
        </p:nvCxnSpPr>
        <p:spPr>
          <a:xfrm flipV="1">
            <a:off x="11215298" y="3896840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D5D3EC98-D7FF-5B3D-1C8C-3AB483E9D9BF}"/>
              </a:ext>
            </a:extLst>
          </p:cNvPr>
          <p:cNvSpPr/>
          <p:nvPr/>
        </p:nvSpPr>
        <p:spPr>
          <a:xfrm>
            <a:off x="10995842" y="2456017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77693155-1255-5309-7E07-AA861D7E1DC3}"/>
              </a:ext>
            </a:extLst>
          </p:cNvPr>
          <p:cNvCxnSpPr>
            <a:endCxn id="24" idx="4"/>
          </p:cNvCxnSpPr>
          <p:nvPr/>
        </p:nvCxnSpPr>
        <p:spPr>
          <a:xfrm flipV="1">
            <a:off x="11215298" y="2861494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CBECEAD1-5514-AEB6-9326-36ECA0A5880C}"/>
              </a:ext>
            </a:extLst>
          </p:cNvPr>
          <p:cNvSpPr/>
          <p:nvPr/>
        </p:nvSpPr>
        <p:spPr>
          <a:xfrm>
            <a:off x="10995842" y="678090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969C4CA5-798E-EDF4-CC3C-3A0D16A39C43}"/>
              </a:ext>
            </a:extLst>
          </p:cNvPr>
          <p:cNvCxnSpPr>
            <a:endCxn id="26" idx="4"/>
          </p:cNvCxnSpPr>
          <p:nvPr/>
        </p:nvCxnSpPr>
        <p:spPr>
          <a:xfrm flipV="1">
            <a:off x="11215298" y="1083567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DCB40AB-2A76-6F11-5D52-1FAA6DD996A8}"/>
              </a:ext>
            </a:extLst>
          </p:cNvPr>
          <p:cNvSpPr txBox="1"/>
          <p:nvPr/>
        </p:nvSpPr>
        <p:spPr>
          <a:xfrm rot="16200000">
            <a:off x="10808304" y="1811316"/>
            <a:ext cx="67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……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5815808-E22B-E3C8-3C86-1C751F9B980B}"/>
                  </a:ext>
                </a:extLst>
              </p:cNvPr>
              <p:cNvSpPr/>
              <p:nvPr/>
            </p:nvSpPr>
            <p:spPr>
              <a:xfrm>
                <a:off x="9622146" y="5591251"/>
                <a:ext cx="13340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,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5815808-E22B-E3C8-3C86-1C751F9B9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146" y="5591251"/>
                <a:ext cx="1334020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89234AB-A63D-0692-936E-DB231D6D3F43}"/>
                  </a:ext>
                </a:extLst>
              </p:cNvPr>
              <p:cNvSpPr/>
              <p:nvPr/>
            </p:nvSpPr>
            <p:spPr>
              <a:xfrm>
                <a:off x="9384991" y="4550343"/>
                <a:ext cx="1553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,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89234AB-A63D-0692-936E-DB231D6D3F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991" y="4550343"/>
                <a:ext cx="1553630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805A60D0-3673-A0C0-61CA-F542A440F4FB}"/>
                  </a:ext>
                </a:extLst>
              </p:cNvPr>
              <p:cNvSpPr/>
              <p:nvPr/>
            </p:nvSpPr>
            <p:spPr>
              <a:xfrm>
                <a:off x="11180508" y="5060606"/>
                <a:ext cx="4333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805A60D0-3673-A0C0-61CA-F542A440F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0508" y="5060606"/>
                <a:ext cx="43338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1EE281D-3A06-563B-E649-6FBB3B6FE684}"/>
                  </a:ext>
                </a:extLst>
              </p:cNvPr>
              <p:cNvSpPr/>
              <p:nvPr/>
            </p:nvSpPr>
            <p:spPr>
              <a:xfrm>
                <a:off x="9222600" y="3509435"/>
                <a:ext cx="1773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+2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+2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,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1EE281D-3A06-563B-E649-6FBB3B6FE6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600" y="3509435"/>
                <a:ext cx="1773242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74F94F7F-8F04-ACA1-257A-2A8D6AE89B4D}"/>
                  </a:ext>
                </a:extLst>
              </p:cNvPr>
              <p:cNvSpPr/>
              <p:nvPr/>
            </p:nvSpPr>
            <p:spPr>
              <a:xfrm>
                <a:off x="11215298" y="4019698"/>
                <a:ext cx="6529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74F94F7F-8F04-ACA1-257A-2A8D6AE89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5298" y="4019698"/>
                <a:ext cx="65299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A1AF5A4-AAC6-35C7-5F0F-3E9602EADA0C}"/>
                  </a:ext>
                </a:extLst>
              </p:cNvPr>
              <p:cNvSpPr/>
              <p:nvPr/>
            </p:nvSpPr>
            <p:spPr>
              <a:xfrm>
                <a:off x="11218060" y="2948406"/>
                <a:ext cx="6529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A1AF5A4-AAC6-35C7-5F0F-3E9602EAD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8060" y="2948406"/>
                <a:ext cx="65299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B4029803-B1EE-C590-EB70-294E48ED6DDC}"/>
                  </a:ext>
                </a:extLst>
              </p:cNvPr>
              <p:cNvSpPr/>
              <p:nvPr/>
            </p:nvSpPr>
            <p:spPr>
              <a:xfrm>
                <a:off x="9159289" y="2506224"/>
                <a:ext cx="1773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+3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+3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,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+2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B4029803-B1EE-C590-EB70-294E48ED6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289" y="2506224"/>
                <a:ext cx="1773242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94DD73B2-B096-C2E8-12DA-AC9B2A8B95C5}"/>
                  </a:ext>
                </a:extLst>
              </p:cNvPr>
              <p:cNvSpPr/>
              <p:nvPr/>
            </p:nvSpPr>
            <p:spPr>
              <a:xfrm>
                <a:off x="11198826" y="1234689"/>
                <a:ext cx="6998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94DD73B2-B096-C2E8-12DA-AC9B2A8B9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826" y="1234689"/>
                <a:ext cx="69980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C65D8440-8F88-C347-F7CF-203DA7C318E6}"/>
                  </a:ext>
                </a:extLst>
              </p:cNvPr>
              <p:cNvSpPr/>
              <p:nvPr/>
            </p:nvSpPr>
            <p:spPr>
              <a:xfrm>
                <a:off x="9402380" y="714665"/>
                <a:ext cx="14584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,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C65D8440-8F88-C347-F7CF-203DA7C318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380" y="714665"/>
                <a:ext cx="1458413" cy="369332"/>
              </a:xfrm>
              <a:prstGeom prst="rect">
                <a:avLst/>
              </a:prstGeom>
              <a:blipFill>
                <a:blip r:embed="rId1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11B27178-991B-BA77-2E92-7FB21D706ECC}"/>
              </a:ext>
            </a:extLst>
          </p:cNvPr>
          <p:cNvCxnSpPr/>
          <p:nvPr/>
        </p:nvCxnSpPr>
        <p:spPr>
          <a:xfrm flipV="1">
            <a:off x="11219140" y="84172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14FC0801-453E-DDF3-61C8-9FBB660B4636}"/>
                  </a:ext>
                </a:extLst>
              </p:cNvPr>
              <p:cNvSpPr/>
              <p:nvPr/>
            </p:nvSpPr>
            <p:spPr>
              <a:xfrm>
                <a:off x="11202668" y="235294"/>
                <a:ext cx="4801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14FC0801-453E-DDF3-61C8-9FBB660B4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2668" y="235294"/>
                <a:ext cx="48019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1B8EA9A2-EA8B-F6ED-FC76-0FAEF13B18A8}"/>
              </a:ext>
            </a:extLst>
          </p:cNvPr>
          <p:cNvSpPr txBox="1"/>
          <p:nvPr/>
        </p:nvSpPr>
        <p:spPr>
          <a:xfrm rot="16200000">
            <a:off x="10844879" y="6111545"/>
            <a:ext cx="67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……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BCEC9D0-9A9B-D0A2-DBD2-65430145BF10}"/>
                  </a:ext>
                </a:extLst>
              </p:cNvPr>
              <p:cNvSpPr txBox="1"/>
              <p:nvPr/>
            </p:nvSpPr>
            <p:spPr>
              <a:xfrm>
                <a:off x="6293924" y="4102252"/>
                <a:ext cx="1998304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BCEC9D0-9A9B-D0A2-DBD2-65430145B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924" y="4102252"/>
                <a:ext cx="1998304" cy="573555"/>
              </a:xfrm>
              <a:prstGeom prst="rect">
                <a:avLst/>
              </a:prstGeom>
              <a:blipFill>
                <a:blip r:embed="rId19"/>
                <a:stretch>
                  <a:fillRect l="-2532" t="-2174" r="-633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EBCF629-7348-3B33-64C5-EBDB18A848FB}"/>
                  </a:ext>
                </a:extLst>
              </p:cNvPr>
              <p:cNvSpPr txBox="1"/>
              <p:nvPr/>
            </p:nvSpPr>
            <p:spPr>
              <a:xfrm>
                <a:off x="6290387" y="4904898"/>
                <a:ext cx="2171107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+2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+2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EBCF629-7348-3B33-64C5-EBDB18A84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387" y="4904898"/>
                <a:ext cx="2171107" cy="573555"/>
              </a:xfrm>
              <a:prstGeom prst="rect">
                <a:avLst/>
              </a:prstGeom>
              <a:blipFill>
                <a:blip r:embed="rId20"/>
                <a:stretch>
                  <a:fillRect l="-2326" t="-4348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7B21C97-69E4-C24F-5F6F-2E4A7FDD4C9A}"/>
              </a:ext>
            </a:extLst>
          </p:cNvPr>
          <p:cNvSpPr txBox="1"/>
          <p:nvPr/>
        </p:nvSpPr>
        <p:spPr>
          <a:xfrm>
            <a:off x="6458672" y="5691879"/>
            <a:ext cx="62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243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24F80-03A6-BD03-FD71-BE00E718B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8BC2FDB-7A76-36D2-BF45-A9D4FE1961A9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General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Principles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BF00D7-F9FE-0D84-19A6-D80430E7F0DF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31598A2-241A-9C52-005F-D5ACE7DFA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488" y="1340541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General NN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Gradient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EFA7F04-49E8-47BA-8E9E-A887A0D8A91F}"/>
                  </a:ext>
                </a:extLst>
              </p:cNvPr>
              <p:cNvSpPr txBox="1"/>
              <p:nvPr/>
            </p:nvSpPr>
            <p:spPr>
              <a:xfrm>
                <a:off x="946144" y="2004022"/>
                <a:ext cx="40002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𝑛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,</m:t>
                        </m:r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𝑛</m:t>
                        </m:r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−1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𝑛</m:t>
                            </m:r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,</m:t>
                        </m:r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𝑛</m:t>
                        </m:r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−2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⋯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,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𝑥</m:t>
                    </m:r>
                  </m:oMath>
                </a14:m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))</a:t>
                </a:r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EFA7F04-49E8-47BA-8E9E-A887A0D8A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44" y="2004022"/>
                <a:ext cx="4000262" cy="276999"/>
              </a:xfrm>
              <a:prstGeom prst="rect">
                <a:avLst/>
              </a:prstGeom>
              <a:blipFill>
                <a:blip r:embed="rId3"/>
                <a:stretch>
                  <a:fillRect l="-1582" t="-21739" r="-1266" b="-5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6C7D4B86-DE3F-B747-8DE1-E1A6840436FA}"/>
              </a:ext>
            </a:extLst>
          </p:cNvPr>
          <p:cNvSpPr txBox="1"/>
          <p:nvPr/>
        </p:nvSpPr>
        <p:spPr>
          <a:xfrm>
            <a:off x="5242062" y="1957855"/>
            <a:ext cx="258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Where the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ith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neuron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DF660B6-DE6E-956F-90C3-7C658984DA6E}"/>
                  </a:ext>
                </a:extLst>
              </p:cNvPr>
              <p:cNvSpPr txBox="1"/>
              <p:nvPr/>
            </p:nvSpPr>
            <p:spPr>
              <a:xfrm>
                <a:off x="4459620" y="2604771"/>
                <a:ext cx="36761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,</m:t>
                        </m:r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𝑖</m:t>
                        </m:r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−1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𝑖</m:t>
                            </m:r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,</m:t>
                        </m:r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𝑖</m:t>
                        </m:r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−2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⋯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,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𝑥</m:t>
                    </m:r>
                  </m:oMath>
                </a14:m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))</a:t>
                </a:r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DF660B6-DE6E-956F-90C3-7C658984D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620" y="2604771"/>
                <a:ext cx="3676135" cy="276999"/>
              </a:xfrm>
              <a:prstGeom prst="rect">
                <a:avLst/>
              </a:prstGeom>
              <a:blipFill>
                <a:blip r:embed="rId4"/>
                <a:stretch>
                  <a:fillRect l="-1724" t="-20833" r="-2759" b="-45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CC0A23D-5783-8A91-BBE8-751F95D9C892}"/>
                  </a:ext>
                </a:extLst>
              </p:cNvPr>
              <p:cNvSpPr txBox="1"/>
              <p:nvPr/>
            </p:nvSpPr>
            <p:spPr>
              <a:xfrm>
                <a:off x="1225886" y="4086915"/>
                <a:ext cx="3571812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−2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⋯∙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CC0A23D-5783-8A91-BBE8-751F95D9C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886" y="4086915"/>
                <a:ext cx="3571812" cy="573555"/>
              </a:xfrm>
              <a:prstGeom prst="rect">
                <a:avLst/>
              </a:prstGeom>
              <a:blipFill>
                <a:blip r:embed="rId5"/>
                <a:stretch>
                  <a:fillRect l="-1064" t="-2128" b="-8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71C4874-92ED-1DD7-7082-F05A13C9BD78}"/>
                  </a:ext>
                </a:extLst>
              </p:cNvPr>
              <p:cNvSpPr txBox="1"/>
              <p:nvPr/>
            </p:nvSpPr>
            <p:spPr>
              <a:xfrm>
                <a:off x="2817361" y="5405101"/>
                <a:ext cx="429605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71C4874-92ED-1DD7-7082-F05A13C9B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361" y="5405101"/>
                <a:ext cx="429605" cy="573555"/>
              </a:xfrm>
              <a:prstGeom prst="rect">
                <a:avLst/>
              </a:prstGeom>
              <a:blipFill>
                <a:blip r:embed="rId6"/>
                <a:stretch>
                  <a:fillRect l="-11429" t="-2174" r="-2857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F35230B-D4E9-3078-8F19-2EFD2D809FB9}"/>
                  </a:ext>
                </a:extLst>
              </p:cNvPr>
              <p:cNvSpPr txBox="1"/>
              <p:nvPr/>
            </p:nvSpPr>
            <p:spPr>
              <a:xfrm>
                <a:off x="6341070" y="6168526"/>
                <a:ext cx="1995738" cy="612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F35230B-D4E9-3078-8F19-2EFD2D809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070" y="6168526"/>
                <a:ext cx="1995738" cy="612796"/>
              </a:xfrm>
              <a:prstGeom prst="rect">
                <a:avLst/>
              </a:prstGeom>
              <a:blipFill>
                <a:blip r:embed="rId7"/>
                <a:stretch>
                  <a:fillRect l="-2532" r="-633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3591062-3764-62DD-0433-1BA71608CF89}"/>
                  </a:ext>
                </a:extLst>
              </p:cNvPr>
              <p:cNvSpPr txBox="1"/>
              <p:nvPr/>
            </p:nvSpPr>
            <p:spPr>
              <a:xfrm>
                <a:off x="6290387" y="3272342"/>
                <a:ext cx="1646926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3591062-3764-62DD-0433-1BA71608C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387" y="3272342"/>
                <a:ext cx="1646926" cy="573555"/>
              </a:xfrm>
              <a:prstGeom prst="rect">
                <a:avLst/>
              </a:prstGeom>
              <a:blipFill>
                <a:blip r:embed="rId8"/>
                <a:stretch>
                  <a:fillRect l="-3077" t="-2174" r="-769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左大括号 17">
            <a:extLst>
              <a:ext uri="{FF2B5EF4-FFF2-40B4-BE49-F238E27FC236}">
                <a16:creationId xmlns:a16="http://schemas.microsoft.com/office/drawing/2014/main" id="{F0B84CF2-1385-73FA-0681-D92ACC7CBDC9}"/>
              </a:ext>
            </a:extLst>
          </p:cNvPr>
          <p:cNvSpPr/>
          <p:nvPr/>
        </p:nvSpPr>
        <p:spPr>
          <a:xfrm rot="16200000">
            <a:off x="2837630" y="4209688"/>
            <a:ext cx="475488" cy="164692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F1EA9B2-8838-8A2F-960B-F2F7EE5A3143}"/>
              </a:ext>
            </a:extLst>
          </p:cNvPr>
          <p:cNvSpPr/>
          <p:nvPr/>
        </p:nvSpPr>
        <p:spPr>
          <a:xfrm>
            <a:off x="10995842" y="5573179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654E391C-1DCA-4BB8-1F0E-AD230A1CFA02}"/>
              </a:ext>
            </a:extLst>
          </p:cNvPr>
          <p:cNvSpPr/>
          <p:nvPr/>
        </p:nvSpPr>
        <p:spPr>
          <a:xfrm>
            <a:off x="10995842" y="4532271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B1310C62-91D3-D270-5B9C-90F7FCD793BB}"/>
              </a:ext>
            </a:extLst>
          </p:cNvPr>
          <p:cNvCxnSpPr>
            <a:stCxn id="19" idx="0"/>
            <a:endCxn id="20" idx="4"/>
          </p:cNvCxnSpPr>
          <p:nvPr/>
        </p:nvCxnSpPr>
        <p:spPr>
          <a:xfrm flipV="1">
            <a:off x="11215298" y="4937748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A1AD4D08-C950-D2AC-0F5F-90714EF4F2A2}"/>
              </a:ext>
            </a:extLst>
          </p:cNvPr>
          <p:cNvSpPr/>
          <p:nvPr/>
        </p:nvSpPr>
        <p:spPr>
          <a:xfrm>
            <a:off x="10995842" y="3491363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D4E5BA0E-14DB-B369-6178-2E0EAC94EC21}"/>
              </a:ext>
            </a:extLst>
          </p:cNvPr>
          <p:cNvCxnSpPr>
            <a:endCxn id="22" idx="4"/>
          </p:cNvCxnSpPr>
          <p:nvPr/>
        </p:nvCxnSpPr>
        <p:spPr>
          <a:xfrm flipV="1">
            <a:off x="11215298" y="3896840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036931F3-F08E-0A73-F3CF-DB3E5F2E2F33}"/>
              </a:ext>
            </a:extLst>
          </p:cNvPr>
          <p:cNvSpPr/>
          <p:nvPr/>
        </p:nvSpPr>
        <p:spPr>
          <a:xfrm>
            <a:off x="10995842" y="2456017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5FB0F062-95E4-52FA-8CCE-EE28B61FE6BF}"/>
              </a:ext>
            </a:extLst>
          </p:cNvPr>
          <p:cNvCxnSpPr>
            <a:endCxn id="24" idx="4"/>
          </p:cNvCxnSpPr>
          <p:nvPr/>
        </p:nvCxnSpPr>
        <p:spPr>
          <a:xfrm flipV="1">
            <a:off x="11215298" y="2861494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77AB7899-29AD-5F84-EB09-91BE6FD810FA}"/>
              </a:ext>
            </a:extLst>
          </p:cNvPr>
          <p:cNvSpPr/>
          <p:nvPr/>
        </p:nvSpPr>
        <p:spPr>
          <a:xfrm>
            <a:off x="10995842" y="678090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86798294-D9B0-D755-F8DF-CEDF14D72723}"/>
              </a:ext>
            </a:extLst>
          </p:cNvPr>
          <p:cNvCxnSpPr>
            <a:endCxn id="26" idx="4"/>
          </p:cNvCxnSpPr>
          <p:nvPr/>
        </p:nvCxnSpPr>
        <p:spPr>
          <a:xfrm flipV="1">
            <a:off x="11215298" y="1083567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539F865-D2D4-B5BF-5F52-248B308E2786}"/>
              </a:ext>
            </a:extLst>
          </p:cNvPr>
          <p:cNvSpPr txBox="1"/>
          <p:nvPr/>
        </p:nvSpPr>
        <p:spPr>
          <a:xfrm rot="16200000">
            <a:off x="10808304" y="1811316"/>
            <a:ext cx="67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……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F334425-F7FA-69B8-8B1A-95455A3ECFF8}"/>
                  </a:ext>
                </a:extLst>
              </p:cNvPr>
              <p:cNvSpPr/>
              <p:nvPr/>
            </p:nvSpPr>
            <p:spPr>
              <a:xfrm>
                <a:off x="9622146" y="5591251"/>
                <a:ext cx="13340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,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F334425-F7FA-69B8-8B1A-95455A3ECF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146" y="5591251"/>
                <a:ext cx="1334020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AFD4095-4CAA-2725-A005-212903636902}"/>
                  </a:ext>
                </a:extLst>
              </p:cNvPr>
              <p:cNvSpPr/>
              <p:nvPr/>
            </p:nvSpPr>
            <p:spPr>
              <a:xfrm>
                <a:off x="9384991" y="4550343"/>
                <a:ext cx="1553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,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AFD4095-4CAA-2725-A005-212903636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991" y="4550343"/>
                <a:ext cx="1553630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AD8F5A6-8487-FFA8-1C90-F149D4D0A405}"/>
                  </a:ext>
                </a:extLst>
              </p:cNvPr>
              <p:cNvSpPr/>
              <p:nvPr/>
            </p:nvSpPr>
            <p:spPr>
              <a:xfrm>
                <a:off x="11180508" y="5060606"/>
                <a:ext cx="4333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AD8F5A6-8487-FFA8-1C90-F149D4D0A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0508" y="5060606"/>
                <a:ext cx="43338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8A624E5-AB5E-BF0D-C0AD-18554BF3A4CE}"/>
                  </a:ext>
                </a:extLst>
              </p:cNvPr>
              <p:cNvSpPr/>
              <p:nvPr/>
            </p:nvSpPr>
            <p:spPr>
              <a:xfrm>
                <a:off x="9222600" y="3509435"/>
                <a:ext cx="1773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+2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+2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,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8A624E5-AB5E-BF0D-C0AD-18554BF3A4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600" y="3509435"/>
                <a:ext cx="1773242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1363486-B5BC-393D-CD9C-607D5FFEE16A}"/>
                  </a:ext>
                </a:extLst>
              </p:cNvPr>
              <p:cNvSpPr/>
              <p:nvPr/>
            </p:nvSpPr>
            <p:spPr>
              <a:xfrm>
                <a:off x="11215298" y="4019698"/>
                <a:ext cx="6529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1363486-B5BC-393D-CD9C-607D5FFEE1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5298" y="4019698"/>
                <a:ext cx="65299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9613844C-B7F1-96CF-88C7-784A366A8135}"/>
                  </a:ext>
                </a:extLst>
              </p:cNvPr>
              <p:cNvSpPr/>
              <p:nvPr/>
            </p:nvSpPr>
            <p:spPr>
              <a:xfrm>
                <a:off x="11218060" y="2948406"/>
                <a:ext cx="6529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9613844C-B7F1-96CF-88C7-784A366A8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8060" y="2948406"/>
                <a:ext cx="65299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417DD2B-D855-D00F-4A9A-C38D57FE092B}"/>
                  </a:ext>
                </a:extLst>
              </p:cNvPr>
              <p:cNvSpPr/>
              <p:nvPr/>
            </p:nvSpPr>
            <p:spPr>
              <a:xfrm>
                <a:off x="9159289" y="2506224"/>
                <a:ext cx="1773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+3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+3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,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+2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417DD2B-D855-D00F-4A9A-C38D57FE0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289" y="2506224"/>
                <a:ext cx="1773242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92C22FA6-C6B3-BBA9-3E5F-7F514F73193D}"/>
                  </a:ext>
                </a:extLst>
              </p:cNvPr>
              <p:cNvSpPr/>
              <p:nvPr/>
            </p:nvSpPr>
            <p:spPr>
              <a:xfrm>
                <a:off x="11198826" y="1234689"/>
                <a:ext cx="6998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92C22FA6-C6B3-BBA9-3E5F-7F514F731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826" y="1234689"/>
                <a:ext cx="69980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BB5A636-0DC6-B3E4-E1B2-BD327B0B3911}"/>
                  </a:ext>
                </a:extLst>
              </p:cNvPr>
              <p:cNvSpPr/>
              <p:nvPr/>
            </p:nvSpPr>
            <p:spPr>
              <a:xfrm>
                <a:off x="9402380" y="714665"/>
                <a:ext cx="14584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,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BB5A636-0DC6-B3E4-E1B2-BD327B0B3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380" y="714665"/>
                <a:ext cx="1458413" cy="369332"/>
              </a:xfrm>
              <a:prstGeom prst="rect">
                <a:avLst/>
              </a:prstGeom>
              <a:blipFill>
                <a:blip r:embed="rId1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E971F3A9-60DC-A2E0-C829-0AF7E4CC2B21}"/>
              </a:ext>
            </a:extLst>
          </p:cNvPr>
          <p:cNvCxnSpPr/>
          <p:nvPr/>
        </p:nvCxnSpPr>
        <p:spPr>
          <a:xfrm flipV="1">
            <a:off x="11219140" y="84172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2EEF93A2-FC59-3EA3-B250-CE786C02CC27}"/>
                  </a:ext>
                </a:extLst>
              </p:cNvPr>
              <p:cNvSpPr/>
              <p:nvPr/>
            </p:nvSpPr>
            <p:spPr>
              <a:xfrm>
                <a:off x="11202668" y="235294"/>
                <a:ext cx="4801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2EEF93A2-FC59-3EA3-B250-CE786C02CC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2668" y="235294"/>
                <a:ext cx="48019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9407AE23-7574-CEA9-CFF0-5634A36BFB7C}"/>
              </a:ext>
            </a:extLst>
          </p:cNvPr>
          <p:cNvSpPr txBox="1"/>
          <p:nvPr/>
        </p:nvSpPr>
        <p:spPr>
          <a:xfrm rot="16200000">
            <a:off x="10844879" y="6111545"/>
            <a:ext cx="67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……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043EB63-78F7-E224-4F3D-CFEC13B82EB4}"/>
                  </a:ext>
                </a:extLst>
              </p:cNvPr>
              <p:cNvSpPr txBox="1"/>
              <p:nvPr/>
            </p:nvSpPr>
            <p:spPr>
              <a:xfrm>
                <a:off x="6293924" y="4102252"/>
                <a:ext cx="1998304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043EB63-78F7-E224-4F3D-CFEC13B82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924" y="4102252"/>
                <a:ext cx="1998304" cy="573555"/>
              </a:xfrm>
              <a:prstGeom prst="rect">
                <a:avLst/>
              </a:prstGeom>
              <a:blipFill>
                <a:blip r:embed="rId19"/>
                <a:stretch>
                  <a:fillRect l="-2532" t="-2174" r="-633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A6DA45A-76E5-F4DA-0CC5-C7985556975E}"/>
                  </a:ext>
                </a:extLst>
              </p:cNvPr>
              <p:cNvSpPr txBox="1"/>
              <p:nvPr/>
            </p:nvSpPr>
            <p:spPr>
              <a:xfrm>
                <a:off x="6290387" y="4904898"/>
                <a:ext cx="2171107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+2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+2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A6DA45A-76E5-F4DA-0CC5-C79855569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387" y="4904898"/>
                <a:ext cx="2171107" cy="573555"/>
              </a:xfrm>
              <a:prstGeom prst="rect">
                <a:avLst/>
              </a:prstGeom>
              <a:blipFill>
                <a:blip r:embed="rId20"/>
                <a:stretch>
                  <a:fillRect l="-2326" t="-4348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45630C3-6D39-73D3-DCB6-6BF99D75DB03}"/>
              </a:ext>
            </a:extLst>
          </p:cNvPr>
          <p:cNvSpPr txBox="1"/>
          <p:nvPr/>
        </p:nvSpPr>
        <p:spPr>
          <a:xfrm>
            <a:off x="6458672" y="5691879"/>
            <a:ext cx="62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5427F02-905D-0F9D-A7A9-2BE272B97AC4}"/>
                  </a:ext>
                </a:extLst>
              </p:cNvPr>
              <p:cNvSpPr txBox="1"/>
              <p:nvPr/>
            </p:nvSpPr>
            <p:spPr>
              <a:xfrm>
                <a:off x="3420792" y="6113799"/>
                <a:ext cx="2077656" cy="705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∆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∆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5427F02-905D-0F9D-A7A9-2BE272B97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792" y="6113799"/>
                <a:ext cx="2077656" cy="705129"/>
              </a:xfrm>
              <a:prstGeom prst="rect">
                <a:avLst/>
              </a:prstGeom>
              <a:blipFill>
                <a:blip r:embed="rId21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左箭头 12">
            <a:extLst>
              <a:ext uri="{FF2B5EF4-FFF2-40B4-BE49-F238E27FC236}">
                <a16:creationId xmlns:a16="http://schemas.microsoft.com/office/drawing/2014/main" id="{4BFB83D8-8BD7-3B0A-AEAC-D4E49F00D672}"/>
              </a:ext>
            </a:extLst>
          </p:cNvPr>
          <p:cNvSpPr/>
          <p:nvPr/>
        </p:nvSpPr>
        <p:spPr>
          <a:xfrm>
            <a:off x="5562037" y="6392185"/>
            <a:ext cx="409840" cy="16547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EA8849F-C92A-35F2-863F-5BDE888EAC37}"/>
              </a:ext>
            </a:extLst>
          </p:cNvPr>
          <p:cNvSpPr txBox="1"/>
          <p:nvPr/>
        </p:nvSpPr>
        <p:spPr>
          <a:xfrm>
            <a:off x="3761178" y="5388513"/>
            <a:ext cx="207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Gradient</a:t>
            </a:r>
            <a:endParaRPr kumimoji="1" lang="zh-CN" altLang="en-US" dirty="0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94971E53-EA68-C7E5-C495-462AF9152329}"/>
              </a:ext>
            </a:extLst>
          </p:cNvPr>
          <p:cNvCxnSpPr/>
          <p:nvPr/>
        </p:nvCxnSpPr>
        <p:spPr>
          <a:xfrm flipV="1">
            <a:off x="4166514" y="5775917"/>
            <a:ext cx="0" cy="392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2D549D9A-8B64-4AB0-FAE9-1F1E4F1A95C8}"/>
              </a:ext>
            </a:extLst>
          </p:cNvPr>
          <p:cNvCxnSpPr>
            <a:cxnSpLocks/>
          </p:cNvCxnSpPr>
          <p:nvPr/>
        </p:nvCxnSpPr>
        <p:spPr>
          <a:xfrm flipV="1">
            <a:off x="3830007" y="5747778"/>
            <a:ext cx="137659" cy="420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04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3371D-1717-B9CF-D467-08E7E7BF5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5E625EE-BA11-8DCF-8C69-58CCEE347569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BP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Algorithm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0B0787-70BC-D2EA-37DD-4CAE4991A4CE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内容占位符 10">
            <a:extLst>
              <a:ext uri="{FF2B5EF4-FFF2-40B4-BE49-F238E27FC236}">
                <a16:creationId xmlns:a16="http://schemas.microsoft.com/office/drawing/2014/main" id="{DF838BD9-CD40-5FAA-A73D-945A9849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6581" y="1825625"/>
            <a:ext cx="5587492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could understand in this way: </a:t>
            </a:r>
            <a:endParaRPr lang="zh-CN" altLang="en-US" dirty="0">
              <a:effectLst/>
            </a:endParaRPr>
          </a:p>
          <a:p>
            <a:r>
              <a:rPr lang="en-US" altLang="zh-CN" dirty="0"/>
              <a:t>1. Inverse all links</a:t>
            </a:r>
          </a:p>
          <a:p>
            <a:r>
              <a:rPr lang="en-US" altLang="zh-CN" dirty="0"/>
              <a:t>2. replace </a:t>
            </a:r>
            <a:r>
              <a:rPr lang="zh-CN" altLang="en-US" dirty="0"/>
              <a:t>𝜎</a:t>
            </a:r>
            <a:r>
              <a:rPr lang="en-US" altLang="zh-CN" dirty="0"/>
              <a:t> with:</a:t>
            </a:r>
            <a:r>
              <a:rPr lang="zh-CN" altLang="en-US" dirty="0"/>
              <a:t>𝜎’</a:t>
            </a:r>
            <a:endParaRPr lang="zh-CN" altLang="en-US" dirty="0">
              <a:effectLst/>
            </a:endParaRPr>
          </a:p>
          <a:p>
            <a:r>
              <a:rPr lang="en-US" altLang="zh-CN" dirty="0"/>
              <a:t>3. Propagate all errors to upper layer</a:t>
            </a:r>
            <a:r>
              <a:rPr lang="zh-CN" altLang="en-US" dirty="0"/>
              <a:t> </a:t>
            </a:r>
            <a:endParaRPr lang="zh-CN" altLang="en-US" dirty="0">
              <a:effectLst/>
            </a:endParaRPr>
          </a:p>
          <a:p>
            <a:r>
              <a:rPr lang="en-US" altLang="zh-CN" dirty="0"/>
              <a:t>4. Calculate weights updates according to the errors on two ends.</a:t>
            </a:r>
            <a:r>
              <a:rPr lang="zh-CN" altLang="en-US" dirty="0"/>
              <a:t> </a:t>
            </a:r>
            <a:endParaRPr lang="zh-CN" altLang="en-US" dirty="0">
              <a:effectLst/>
            </a:endParaRPr>
          </a:p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520EFA8B-70EF-10F1-A256-04B336EB8709}"/>
                  </a:ext>
                </a:extLst>
              </p:cNvPr>
              <p:cNvSpPr/>
              <p:nvPr/>
            </p:nvSpPr>
            <p:spPr>
              <a:xfrm>
                <a:off x="1943904" y="3987163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520EFA8B-70EF-10F1-A256-04B336EB8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904" y="3987163"/>
                <a:ext cx="479202" cy="51043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C2AB4695-04B8-ED29-9724-F54A8E91FAF6}"/>
                  </a:ext>
                </a:extLst>
              </p:cNvPr>
              <p:cNvSpPr/>
              <p:nvPr/>
            </p:nvSpPr>
            <p:spPr>
              <a:xfrm>
                <a:off x="3368824" y="3982370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C2AB4695-04B8-ED29-9724-F54A8E91F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824" y="3982370"/>
                <a:ext cx="479202" cy="5104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F0588959-A891-17B3-EEEE-A34228FF5632}"/>
                  </a:ext>
                </a:extLst>
              </p:cNvPr>
              <p:cNvSpPr/>
              <p:nvPr/>
            </p:nvSpPr>
            <p:spPr>
              <a:xfrm>
                <a:off x="4792704" y="3982370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F0588959-A891-17B3-EEEE-A34228FF5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704" y="3982370"/>
                <a:ext cx="479202" cy="5104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FDDF9059-73D5-C7A0-9A67-A524A79CF16F}"/>
                  </a:ext>
                </a:extLst>
              </p:cNvPr>
              <p:cNvSpPr/>
              <p:nvPr/>
            </p:nvSpPr>
            <p:spPr>
              <a:xfrm>
                <a:off x="520024" y="4017474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FDDF9059-73D5-C7A0-9A67-A524A79CF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24" y="4017474"/>
                <a:ext cx="479202" cy="51043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3E8976F-FA68-25B0-198E-DB7F60B932A2}"/>
              </a:ext>
            </a:extLst>
          </p:cNvPr>
          <p:cNvCxnSpPr/>
          <p:nvPr/>
        </p:nvCxnSpPr>
        <p:spPr>
          <a:xfrm flipH="1" flipV="1">
            <a:off x="759625" y="4527904"/>
            <a:ext cx="626042" cy="1303117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53EC6946-A29D-8E41-00B6-C862290F1CFE}"/>
              </a:ext>
            </a:extLst>
          </p:cNvPr>
          <p:cNvCxnSpPr/>
          <p:nvPr/>
        </p:nvCxnSpPr>
        <p:spPr>
          <a:xfrm flipV="1">
            <a:off x="1385667" y="4492801"/>
            <a:ext cx="2222757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33D37657-805D-9AC7-0D78-2231334EA83F}"/>
              </a:ext>
            </a:extLst>
          </p:cNvPr>
          <p:cNvCxnSpPr/>
          <p:nvPr/>
        </p:nvCxnSpPr>
        <p:spPr>
          <a:xfrm flipV="1">
            <a:off x="1385667" y="4492801"/>
            <a:ext cx="3646638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B8F83F2-8A15-481F-482D-34E21BA726B6}"/>
              </a:ext>
            </a:extLst>
          </p:cNvPr>
          <p:cNvCxnSpPr/>
          <p:nvPr/>
        </p:nvCxnSpPr>
        <p:spPr>
          <a:xfrm flipH="1" flipV="1">
            <a:off x="759625" y="4527904"/>
            <a:ext cx="2220884" cy="1303117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88DFB677-FA14-FD08-A89F-53E20C76298C}"/>
              </a:ext>
            </a:extLst>
          </p:cNvPr>
          <p:cNvCxnSpPr/>
          <p:nvPr/>
        </p:nvCxnSpPr>
        <p:spPr>
          <a:xfrm flipH="1" flipV="1">
            <a:off x="2183505" y="4497593"/>
            <a:ext cx="797004" cy="1333428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8ADD4ECF-B1B7-F65E-0180-3629CDCD32C7}"/>
              </a:ext>
            </a:extLst>
          </p:cNvPr>
          <p:cNvCxnSpPr/>
          <p:nvPr/>
        </p:nvCxnSpPr>
        <p:spPr>
          <a:xfrm flipV="1">
            <a:off x="2980509" y="4492801"/>
            <a:ext cx="627915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D3C7A897-5E1B-A538-B4EF-8E1277E256D5}"/>
              </a:ext>
            </a:extLst>
          </p:cNvPr>
          <p:cNvCxnSpPr/>
          <p:nvPr/>
        </p:nvCxnSpPr>
        <p:spPr>
          <a:xfrm flipV="1">
            <a:off x="759625" y="2816314"/>
            <a:ext cx="1334621" cy="1201160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950C34E-5A69-92A3-5198-78EEA05A871F}"/>
              </a:ext>
            </a:extLst>
          </p:cNvPr>
          <p:cNvCxnSpPr/>
          <p:nvPr/>
        </p:nvCxnSpPr>
        <p:spPr>
          <a:xfrm flipV="1">
            <a:off x="2980507" y="4492801"/>
            <a:ext cx="2051796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854F72B-A825-67A9-5F62-83F42F536F39}"/>
              </a:ext>
            </a:extLst>
          </p:cNvPr>
          <p:cNvCxnSpPr/>
          <p:nvPr/>
        </p:nvCxnSpPr>
        <p:spPr>
          <a:xfrm flipH="1" flipV="1">
            <a:off x="759624" y="4527904"/>
            <a:ext cx="3821760" cy="1308889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D720E70A-2D8F-3E21-938C-E6BC162CB2B1}"/>
              </a:ext>
            </a:extLst>
          </p:cNvPr>
          <p:cNvCxnSpPr/>
          <p:nvPr/>
        </p:nvCxnSpPr>
        <p:spPr>
          <a:xfrm flipH="1" flipV="1">
            <a:off x="3608424" y="4492801"/>
            <a:ext cx="972961" cy="134399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D964320C-C441-0626-948F-533E3C650D64}"/>
              </a:ext>
            </a:extLst>
          </p:cNvPr>
          <p:cNvCxnSpPr/>
          <p:nvPr/>
        </p:nvCxnSpPr>
        <p:spPr>
          <a:xfrm flipV="1">
            <a:off x="4581384" y="4492801"/>
            <a:ext cx="450918" cy="134399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C93D0ED3-C8F6-DFA2-A90A-840C589F2841}"/>
              </a:ext>
            </a:extLst>
          </p:cNvPr>
          <p:cNvCxnSpPr/>
          <p:nvPr/>
        </p:nvCxnSpPr>
        <p:spPr>
          <a:xfrm flipH="1" flipV="1">
            <a:off x="2183502" y="4497593"/>
            <a:ext cx="2397881" cy="1339199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6AF9621-6B88-1E31-85A6-1257E3314D2A}"/>
              </a:ext>
            </a:extLst>
          </p:cNvPr>
          <p:cNvCxnSpPr/>
          <p:nvPr/>
        </p:nvCxnSpPr>
        <p:spPr>
          <a:xfrm flipV="1">
            <a:off x="1385664" y="4497593"/>
            <a:ext cx="797838" cy="1333428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426464CB-0313-397D-2147-89BEBEA63390}"/>
              </a:ext>
            </a:extLst>
          </p:cNvPr>
          <p:cNvCxnSpPr/>
          <p:nvPr/>
        </p:nvCxnSpPr>
        <p:spPr>
          <a:xfrm flipH="1" flipV="1">
            <a:off x="2094246" y="2816314"/>
            <a:ext cx="89256" cy="1170850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A9A31044-000F-39B5-48EB-2A51160189BB}"/>
              </a:ext>
            </a:extLst>
          </p:cNvPr>
          <p:cNvCxnSpPr/>
          <p:nvPr/>
        </p:nvCxnSpPr>
        <p:spPr>
          <a:xfrm flipH="1" flipV="1">
            <a:off x="2094246" y="2816314"/>
            <a:ext cx="1514176" cy="116605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0EDB5471-DB4E-9E23-833B-71B13FAD18A6}"/>
              </a:ext>
            </a:extLst>
          </p:cNvPr>
          <p:cNvCxnSpPr/>
          <p:nvPr/>
        </p:nvCxnSpPr>
        <p:spPr>
          <a:xfrm flipH="1" flipV="1">
            <a:off x="2094246" y="2816314"/>
            <a:ext cx="2938055" cy="116605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D48F8888-F4B8-38B5-185D-B934D297DD52}"/>
              </a:ext>
            </a:extLst>
          </p:cNvPr>
          <p:cNvSpPr/>
          <p:nvPr/>
        </p:nvSpPr>
        <p:spPr>
          <a:xfrm>
            <a:off x="1146065" y="5831021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0C51193-8CE4-E487-03B1-9F39924B534E}"/>
              </a:ext>
            </a:extLst>
          </p:cNvPr>
          <p:cNvSpPr/>
          <p:nvPr/>
        </p:nvSpPr>
        <p:spPr>
          <a:xfrm>
            <a:off x="2734467" y="5831021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93EE08A-F73E-6FF6-EC1A-0D7F478F87D6}"/>
              </a:ext>
            </a:extLst>
          </p:cNvPr>
          <p:cNvSpPr/>
          <p:nvPr/>
        </p:nvSpPr>
        <p:spPr>
          <a:xfrm>
            <a:off x="4298952" y="5831020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DB99556F-FD5D-5F30-599C-05917411EF2D}"/>
              </a:ext>
            </a:extLst>
          </p:cNvPr>
          <p:cNvSpPr/>
          <p:nvPr/>
        </p:nvSpPr>
        <p:spPr>
          <a:xfrm>
            <a:off x="3615702" y="2290727"/>
            <a:ext cx="479202" cy="5104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C164A88-1A1D-714E-CFAE-F3F0EDF0BF37}"/>
              </a:ext>
            </a:extLst>
          </p:cNvPr>
          <p:cNvSpPr/>
          <p:nvPr/>
        </p:nvSpPr>
        <p:spPr>
          <a:xfrm>
            <a:off x="1854645" y="2305883"/>
            <a:ext cx="479202" cy="5104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79A735E4-D800-40DD-ED62-C52D034D9417}"/>
              </a:ext>
            </a:extLst>
          </p:cNvPr>
          <p:cNvCxnSpPr>
            <a:stCxn id="18" idx="0"/>
            <a:endCxn id="39" idx="4"/>
          </p:cNvCxnSpPr>
          <p:nvPr/>
        </p:nvCxnSpPr>
        <p:spPr>
          <a:xfrm flipH="1" flipV="1">
            <a:off x="3855303" y="2801158"/>
            <a:ext cx="1177002" cy="118121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CBFF69A8-07CB-05A6-E3A2-89810DDA2C8E}"/>
              </a:ext>
            </a:extLst>
          </p:cNvPr>
          <p:cNvCxnSpPr>
            <a:stCxn id="17" idx="0"/>
            <a:endCxn id="39" idx="4"/>
          </p:cNvCxnSpPr>
          <p:nvPr/>
        </p:nvCxnSpPr>
        <p:spPr>
          <a:xfrm flipV="1">
            <a:off x="3608425" y="2801158"/>
            <a:ext cx="246878" cy="118121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DC49FEE8-BF59-2ABD-E31B-92FB6E6EE6FB}"/>
              </a:ext>
            </a:extLst>
          </p:cNvPr>
          <p:cNvCxnSpPr>
            <a:stCxn id="16" idx="0"/>
            <a:endCxn id="39" idx="4"/>
          </p:cNvCxnSpPr>
          <p:nvPr/>
        </p:nvCxnSpPr>
        <p:spPr>
          <a:xfrm flipV="1">
            <a:off x="2183505" y="2801158"/>
            <a:ext cx="1671798" cy="1186005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C3996A38-4BF6-428A-1271-6BF3CE04F030}"/>
              </a:ext>
            </a:extLst>
          </p:cNvPr>
          <p:cNvCxnSpPr>
            <a:stCxn id="19" idx="0"/>
            <a:endCxn id="39" idx="4"/>
          </p:cNvCxnSpPr>
          <p:nvPr/>
        </p:nvCxnSpPr>
        <p:spPr>
          <a:xfrm flipV="1">
            <a:off x="759625" y="2801158"/>
            <a:ext cx="3095678" cy="121631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604A7709-9A8A-9580-49FF-C4003417970F}"/>
              </a:ext>
            </a:extLst>
          </p:cNvPr>
          <p:cNvSpPr txBox="1"/>
          <p:nvPr/>
        </p:nvSpPr>
        <p:spPr>
          <a:xfrm>
            <a:off x="5213718" y="5084069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IH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27E7945-9E18-B9A3-DB4E-74EACE583266}"/>
              </a:ext>
            </a:extLst>
          </p:cNvPr>
          <p:cNvSpPr txBox="1"/>
          <p:nvPr/>
        </p:nvSpPr>
        <p:spPr>
          <a:xfrm>
            <a:off x="4961356" y="2974129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HO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85041F2B-8CFB-A17C-B913-BF8BADC42381}"/>
              </a:ext>
            </a:extLst>
          </p:cNvPr>
          <p:cNvCxnSpPr>
            <a:endCxn id="35" idx="0"/>
          </p:cNvCxnSpPr>
          <p:nvPr/>
        </p:nvCxnSpPr>
        <p:spPr>
          <a:xfrm>
            <a:off x="2094246" y="1825625"/>
            <a:ext cx="0" cy="48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9CC87688-CCBA-042C-C875-1E784ABF6C99}"/>
              </a:ext>
            </a:extLst>
          </p:cNvPr>
          <p:cNvCxnSpPr/>
          <p:nvPr/>
        </p:nvCxnSpPr>
        <p:spPr>
          <a:xfrm>
            <a:off x="3857513" y="1825625"/>
            <a:ext cx="0" cy="48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425F3278-5281-0C59-43C9-7684F13D2764}"/>
              </a:ext>
            </a:extLst>
          </p:cNvPr>
          <p:cNvSpPr txBox="1"/>
          <p:nvPr/>
        </p:nvSpPr>
        <p:spPr>
          <a:xfrm>
            <a:off x="2333847" y="1690688"/>
            <a:ext cx="52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r>
              <a:rPr kumimoji="1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endParaRPr kumimoji="1" lang="zh-CN" altLang="en-US" sz="18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D148601-55D8-A9C2-5FB5-DBED8363D125}"/>
              </a:ext>
            </a:extLst>
          </p:cNvPr>
          <p:cNvSpPr txBox="1"/>
          <p:nvPr/>
        </p:nvSpPr>
        <p:spPr>
          <a:xfrm>
            <a:off x="4006405" y="1705844"/>
            <a:ext cx="52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r>
              <a:rPr kumimoji="1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endParaRPr kumimoji="1" lang="zh-CN" altLang="en-US" sz="18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531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1A23A-5A1B-418F-559B-4ECC67478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0875E9BA-1376-9493-0B5E-1AC1400E3E5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Errors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and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Neurons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8652AAD-3315-702E-0C9D-A7311F7B65DC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内容占位符 10">
            <a:extLst>
              <a:ext uri="{FF2B5EF4-FFF2-40B4-BE49-F238E27FC236}">
                <a16:creationId xmlns:a16="http://schemas.microsoft.com/office/drawing/2014/main" id="{62748728-6CA9-3439-3DB1-148A10973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063" y="932718"/>
            <a:ext cx="5587492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Let’s consider the error of the yellows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9BB63FD0-02D0-4824-184E-2AB97709C5FC}"/>
                  </a:ext>
                </a:extLst>
              </p:cNvPr>
              <p:cNvSpPr/>
              <p:nvPr/>
            </p:nvSpPr>
            <p:spPr>
              <a:xfrm>
                <a:off x="1943904" y="3987163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9BB63FD0-02D0-4824-184E-2AB97709C5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904" y="3987163"/>
                <a:ext cx="479202" cy="51043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73359C4-91EB-4B67-75B1-C09FCFF4A74F}"/>
                  </a:ext>
                </a:extLst>
              </p:cNvPr>
              <p:cNvSpPr/>
              <p:nvPr/>
            </p:nvSpPr>
            <p:spPr>
              <a:xfrm>
                <a:off x="3368824" y="3982370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73359C4-91EB-4B67-75B1-C09FCFF4A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824" y="3982370"/>
                <a:ext cx="479202" cy="5104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875A6864-A99F-3713-A3AA-D6A8FCE7BF9C}"/>
                  </a:ext>
                </a:extLst>
              </p:cNvPr>
              <p:cNvSpPr/>
              <p:nvPr/>
            </p:nvSpPr>
            <p:spPr>
              <a:xfrm>
                <a:off x="4792704" y="3982370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875A6864-A99F-3713-A3AA-D6A8FCE7BF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704" y="3982370"/>
                <a:ext cx="479202" cy="5104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FCBCA313-64CA-9D79-8876-108A166E2E6D}"/>
                  </a:ext>
                </a:extLst>
              </p:cNvPr>
              <p:cNvSpPr/>
              <p:nvPr/>
            </p:nvSpPr>
            <p:spPr>
              <a:xfrm>
                <a:off x="520024" y="4017474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FCBCA313-64CA-9D79-8876-108A166E2E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24" y="4017474"/>
                <a:ext cx="479202" cy="51043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46511B88-B9E1-9EC3-C93C-4BF6F8A85E6D}"/>
              </a:ext>
            </a:extLst>
          </p:cNvPr>
          <p:cNvCxnSpPr/>
          <p:nvPr/>
        </p:nvCxnSpPr>
        <p:spPr>
          <a:xfrm flipH="1" flipV="1">
            <a:off x="759625" y="4527904"/>
            <a:ext cx="626042" cy="1303117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07E577BF-B2EB-3807-30AD-0B67F7A85DFC}"/>
              </a:ext>
            </a:extLst>
          </p:cNvPr>
          <p:cNvCxnSpPr/>
          <p:nvPr/>
        </p:nvCxnSpPr>
        <p:spPr>
          <a:xfrm flipV="1">
            <a:off x="1385667" y="4492801"/>
            <a:ext cx="2222757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8101FBB8-A3A6-785D-4367-24183C8AA48D}"/>
              </a:ext>
            </a:extLst>
          </p:cNvPr>
          <p:cNvCxnSpPr/>
          <p:nvPr/>
        </p:nvCxnSpPr>
        <p:spPr>
          <a:xfrm flipV="1">
            <a:off x="1385667" y="4492801"/>
            <a:ext cx="3646638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2CB0C255-FAAA-0C07-060F-A3DAAA7CB50A}"/>
              </a:ext>
            </a:extLst>
          </p:cNvPr>
          <p:cNvCxnSpPr/>
          <p:nvPr/>
        </p:nvCxnSpPr>
        <p:spPr>
          <a:xfrm flipH="1" flipV="1">
            <a:off x="759625" y="4527904"/>
            <a:ext cx="2220884" cy="1303117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84F948A7-E975-055A-A225-A9A05A87F81B}"/>
              </a:ext>
            </a:extLst>
          </p:cNvPr>
          <p:cNvCxnSpPr/>
          <p:nvPr/>
        </p:nvCxnSpPr>
        <p:spPr>
          <a:xfrm flipH="1" flipV="1">
            <a:off x="2183505" y="4497593"/>
            <a:ext cx="797004" cy="1333428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D98EAF1D-2B83-1AC7-7430-68B33757BD4A}"/>
              </a:ext>
            </a:extLst>
          </p:cNvPr>
          <p:cNvCxnSpPr/>
          <p:nvPr/>
        </p:nvCxnSpPr>
        <p:spPr>
          <a:xfrm flipV="1">
            <a:off x="2980509" y="4492801"/>
            <a:ext cx="627915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A80A6C29-2FAF-1E2D-C5F0-67B7C78A3BCD}"/>
              </a:ext>
            </a:extLst>
          </p:cNvPr>
          <p:cNvCxnSpPr/>
          <p:nvPr/>
        </p:nvCxnSpPr>
        <p:spPr>
          <a:xfrm flipV="1">
            <a:off x="759625" y="2816314"/>
            <a:ext cx="1334621" cy="1201160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2EA30370-C7AF-D325-BDAD-11D82E35FDDD}"/>
              </a:ext>
            </a:extLst>
          </p:cNvPr>
          <p:cNvCxnSpPr/>
          <p:nvPr/>
        </p:nvCxnSpPr>
        <p:spPr>
          <a:xfrm flipV="1">
            <a:off x="2980507" y="4492801"/>
            <a:ext cx="2051796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34AB0624-2170-9E92-8446-650B5FA9A83F}"/>
              </a:ext>
            </a:extLst>
          </p:cNvPr>
          <p:cNvCxnSpPr/>
          <p:nvPr/>
        </p:nvCxnSpPr>
        <p:spPr>
          <a:xfrm flipH="1" flipV="1">
            <a:off x="759624" y="4527904"/>
            <a:ext cx="3821760" cy="1308889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5EC1BE93-1A52-1C41-5982-C461936ED4C9}"/>
              </a:ext>
            </a:extLst>
          </p:cNvPr>
          <p:cNvCxnSpPr/>
          <p:nvPr/>
        </p:nvCxnSpPr>
        <p:spPr>
          <a:xfrm flipH="1" flipV="1">
            <a:off x="3608424" y="4492801"/>
            <a:ext cx="972961" cy="134399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EF6ADFE9-D058-3854-6822-A45C0DEC0F50}"/>
              </a:ext>
            </a:extLst>
          </p:cNvPr>
          <p:cNvCxnSpPr/>
          <p:nvPr/>
        </p:nvCxnSpPr>
        <p:spPr>
          <a:xfrm flipV="1">
            <a:off x="4581384" y="4492801"/>
            <a:ext cx="450918" cy="134399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A4705207-10F6-5B01-09EF-7648A0554F94}"/>
              </a:ext>
            </a:extLst>
          </p:cNvPr>
          <p:cNvCxnSpPr/>
          <p:nvPr/>
        </p:nvCxnSpPr>
        <p:spPr>
          <a:xfrm flipH="1" flipV="1">
            <a:off x="2183502" y="4497593"/>
            <a:ext cx="2397881" cy="1339199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2E23A8C2-6E9C-4419-B578-65AEC58172B1}"/>
              </a:ext>
            </a:extLst>
          </p:cNvPr>
          <p:cNvCxnSpPr/>
          <p:nvPr/>
        </p:nvCxnSpPr>
        <p:spPr>
          <a:xfrm flipV="1">
            <a:off x="1385664" y="4497593"/>
            <a:ext cx="797838" cy="1333428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E109C8E6-3CD1-4735-C7E8-4EE3404625E5}"/>
              </a:ext>
            </a:extLst>
          </p:cNvPr>
          <p:cNvCxnSpPr/>
          <p:nvPr/>
        </p:nvCxnSpPr>
        <p:spPr>
          <a:xfrm flipH="1" flipV="1">
            <a:off x="2094246" y="2816314"/>
            <a:ext cx="89256" cy="1170850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933388C4-E803-C1B5-C823-E8EFA9C6AC24}"/>
              </a:ext>
            </a:extLst>
          </p:cNvPr>
          <p:cNvCxnSpPr/>
          <p:nvPr/>
        </p:nvCxnSpPr>
        <p:spPr>
          <a:xfrm flipH="1" flipV="1">
            <a:off x="2094246" y="2816314"/>
            <a:ext cx="1514176" cy="116605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ED939C6D-661F-B334-1D68-E9DC30CFD28C}"/>
              </a:ext>
            </a:extLst>
          </p:cNvPr>
          <p:cNvCxnSpPr/>
          <p:nvPr/>
        </p:nvCxnSpPr>
        <p:spPr>
          <a:xfrm flipH="1" flipV="1">
            <a:off x="2094246" y="2816314"/>
            <a:ext cx="2938055" cy="116605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1911EF00-D430-3213-E226-651341DA6CD8}"/>
              </a:ext>
            </a:extLst>
          </p:cNvPr>
          <p:cNvSpPr/>
          <p:nvPr/>
        </p:nvSpPr>
        <p:spPr>
          <a:xfrm>
            <a:off x="1146065" y="5831021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1D351390-3B1D-0192-0ABA-318C1D00CFC2}"/>
              </a:ext>
            </a:extLst>
          </p:cNvPr>
          <p:cNvSpPr/>
          <p:nvPr/>
        </p:nvSpPr>
        <p:spPr>
          <a:xfrm>
            <a:off x="2734467" y="5831021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131304C0-A25E-E223-6572-24E29288ED37}"/>
              </a:ext>
            </a:extLst>
          </p:cNvPr>
          <p:cNvSpPr/>
          <p:nvPr/>
        </p:nvSpPr>
        <p:spPr>
          <a:xfrm>
            <a:off x="4298952" y="5831020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1E8A2D33-3D54-EC51-71C6-29A7892D6CB8}"/>
                  </a:ext>
                </a:extLst>
              </p:cNvPr>
              <p:cNvSpPr/>
              <p:nvPr/>
            </p:nvSpPr>
            <p:spPr>
              <a:xfrm>
                <a:off x="3615702" y="2290727"/>
                <a:ext cx="479202" cy="510431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1E8A2D33-3D54-EC51-71C6-29A7892D6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702" y="2290727"/>
                <a:ext cx="479202" cy="51043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4B21B118-D521-434A-7144-6D410C4C2564}"/>
                  </a:ext>
                </a:extLst>
              </p:cNvPr>
              <p:cNvSpPr/>
              <p:nvPr/>
            </p:nvSpPr>
            <p:spPr>
              <a:xfrm>
                <a:off x="1854645" y="2305883"/>
                <a:ext cx="479202" cy="510431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4B21B118-D521-434A-7144-6D410C4C2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645" y="2305883"/>
                <a:ext cx="479202" cy="51043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D4F5CD0C-6DCD-F7C9-08A5-B75EB064C93C}"/>
              </a:ext>
            </a:extLst>
          </p:cNvPr>
          <p:cNvCxnSpPr>
            <a:stCxn id="45" idx="0"/>
            <a:endCxn id="66" idx="4"/>
          </p:cNvCxnSpPr>
          <p:nvPr/>
        </p:nvCxnSpPr>
        <p:spPr>
          <a:xfrm flipH="1" flipV="1">
            <a:off x="3855303" y="2801158"/>
            <a:ext cx="1177002" cy="118121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B220319B-95D9-4C72-0465-23E7A931FC30}"/>
              </a:ext>
            </a:extLst>
          </p:cNvPr>
          <p:cNvCxnSpPr>
            <a:stCxn id="44" idx="0"/>
            <a:endCxn id="66" idx="4"/>
          </p:cNvCxnSpPr>
          <p:nvPr/>
        </p:nvCxnSpPr>
        <p:spPr>
          <a:xfrm flipV="1">
            <a:off x="3608425" y="2801158"/>
            <a:ext cx="246878" cy="118121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86F75224-8596-6F8F-2FA9-D5B59FB88360}"/>
              </a:ext>
            </a:extLst>
          </p:cNvPr>
          <p:cNvCxnSpPr>
            <a:stCxn id="43" idx="0"/>
            <a:endCxn id="66" idx="4"/>
          </p:cNvCxnSpPr>
          <p:nvPr/>
        </p:nvCxnSpPr>
        <p:spPr>
          <a:xfrm flipV="1">
            <a:off x="2183505" y="2801158"/>
            <a:ext cx="1671798" cy="1186005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C11497BC-7322-8BCA-1722-1F4A269BA9FD}"/>
              </a:ext>
            </a:extLst>
          </p:cNvPr>
          <p:cNvCxnSpPr>
            <a:stCxn id="46" idx="0"/>
            <a:endCxn id="66" idx="4"/>
          </p:cNvCxnSpPr>
          <p:nvPr/>
        </p:nvCxnSpPr>
        <p:spPr>
          <a:xfrm flipV="1">
            <a:off x="759625" y="2801158"/>
            <a:ext cx="3095678" cy="121631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7A7B7621-0467-6769-588D-5CD4A7149AD5}"/>
              </a:ext>
            </a:extLst>
          </p:cNvPr>
          <p:cNvSpPr txBox="1"/>
          <p:nvPr/>
        </p:nvSpPr>
        <p:spPr>
          <a:xfrm>
            <a:off x="5213718" y="5084069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IH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54EE8FE1-92CE-A6CB-5ABE-B77E308906A4}"/>
              </a:ext>
            </a:extLst>
          </p:cNvPr>
          <p:cNvSpPr txBox="1"/>
          <p:nvPr/>
        </p:nvSpPr>
        <p:spPr>
          <a:xfrm>
            <a:off x="4961356" y="2974129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HO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16389483-4B9E-C7B8-9DEA-83C66FB4E2D4}"/>
              </a:ext>
            </a:extLst>
          </p:cNvPr>
          <p:cNvCxnSpPr>
            <a:endCxn id="62" idx="0"/>
          </p:cNvCxnSpPr>
          <p:nvPr/>
        </p:nvCxnSpPr>
        <p:spPr>
          <a:xfrm>
            <a:off x="2094246" y="1825625"/>
            <a:ext cx="0" cy="48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66FD6E4A-5D1F-419A-DB5F-D522FB3D2558}"/>
              </a:ext>
            </a:extLst>
          </p:cNvPr>
          <p:cNvCxnSpPr/>
          <p:nvPr/>
        </p:nvCxnSpPr>
        <p:spPr>
          <a:xfrm>
            <a:off x="3857513" y="1825625"/>
            <a:ext cx="0" cy="48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C1A0E596-B8C1-ABA7-AC5B-17F425BCD70F}"/>
              </a:ext>
            </a:extLst>
          </p:cNvPr>
          <p:cNvSpPr txBox="1"/>
          <p:nvPr/>
        </p:nvSpPr>
        <p:spPr>
          <a:xfrm>
            <a:off x="2333847" y="1690688"/>
            <a:ext cx="52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r>
              <a:rPr kumimoji="1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endParaRPr kumimoji="1" lang="zh-CN" altLang="en-US" sz="18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72DDF4F-A62D-C613-FE12-230141257525}"/>
              </a:ext>
            </a:extLst>
          </p:cNvPr>
          <p:cNvSpPr txBox="1"/>
          <p:nvPr/>
        </p:nvSpPr>
        <p:spPr>
          <a:xfrm>
            <a:off x="4006405" y="1705844"/>
            <a:ext cx="52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r>
              <a:rPr kumimoji="1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endParaRPr kumimoji="1" lang="zh-CN" altLang="en-US" sz="18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5B916F0F-795D-D8EB-152C-83F2EE7DFE59}"/>
                  </a:ext>
                </a:extLst>
              </p:cNvPr>
              <p:cNvSpPr txBox="1"/>
              <p:nvPr/>
            </p:nvSpPr>
            <p:spPr>
              <a:xfrm>
                <a:off x="6994998" y="3079781"/>
                <a:ext cx="127381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ℰ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′(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5B916F0F-795D-D8EB-152C-83F2EE7DF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998" y="3079781"/>
                <a:ext cx="1273810" cy="299313"/>
              </a:xfrm>
              <a:prstGeom prst="rect">
                <a:avLst/>
              </a:prstGeom>
              <a:blipFill>
                <a:blip r:embed="rId9"/>
                <a:stretch>
                  <a:fillRect l="-2970" t="-4167" r="-2970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E8C6DE4B-0CE8-6AAF-CE27-416F921B95FC}"/>
                  </a:ext>
                </a:extLst>
              </p:cNvPr>
              <p:cNvSpPr txBox="1"/>
              <p:nvPr/>
            </p:nvSpPr>
            <p:spPr>
              <a:xfrm>
                <a:off x="8931285" y="2801158"/>
                <a:ext cx="1529328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𝐻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𝐻𝑂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E8C6DE4B-0CE8-6AAF-CE27-416F921B9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285" y="2801158"/>
                <a:ext cx="1529328" cy="778931"/>
              </a:xfrm>
              <a:prstGeom prst="rect">
                <a:avLst/>
              </a:prstGeom>
              <a:blipFill>
                <a:blip r:embed="rId10"/>
                <a:stretch>
                  <a:fillRect l="-25620" t="-111290" r="-826" b="-17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68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35355-1CA9-A9F0-EE48-3B8FCF235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588EA54-8B13-C66B-C3EE-F07C1A2C7904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Errors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and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Neurons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B9C378-028B-72EA-6BC4-35D6B073E9ED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内容占位符 10">
            <a:extLst>
              <a:ext uri="{FF2B5EF4-FFF2-40B4-BE49-F238E27FC236}">
                <a16:creationId xmlns:a16="http://schemas.microsoft.com/office/drawing/2014/main" id="{17E3D2CF-75F2-4F40-6AE3-E71B67785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063" y="932718"/>
            <a:ext cx="5587492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Let’s consider the error of the yellows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E9D7F61A-3373-EA4D-40C7-CD78FA624809}"/>
                  </a:ext>
                </a:extLst>
              </p:cNvPr>
              <p:cNvSpPr/>
              <p:nvPr/>
            </p:nvSpPr>
            <p:spPr>
              <a:xfrm>
                <a:off x="1943904" y="3987163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E9D7F61A-3373-EA4D-40C7-CD78FA624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904" y="3987163"/>
                <a:ext cx="479202" cy="51043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DFAA007C-61F8-D9A2-C870-C6957CF0BBE9}"/>
                  </a:ext>
                </a:extLst>
              </p:cNvPr>
              <p:cNvSpPr/>
              <p:nvPr/>
            </p:nvSpPr>
            <p:spPr>
              <a:xfrm>
                <a:off x="3368824" y="3982370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DFAA007C-61F8-D9A2-C870-C6957CF0BB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824" y="3982370"/>
                <a:ext cx="479202" cy="5104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5F7943F2-CA66-6C73-F320-90B49CBA3E11}"/>
                  </a:ext>
                </a:extLst>
              </p:cNvPr>
              <p:cNvSpPr/>
              <p:nvPr/>
            </p:nvSpPr>
            <p:spPr>
              <a:xfrm>
                <a:off x="4792704" y="3982370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5F7943F2-CA66-6C73-F320-90B49CBA3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704" y="3982370"/>
                <a:ext cx="479202" cy="5104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7D1701E7-B3B9-A17B-23E0-7028D1DE2F20}"/>
                  </a:ext>
                </a:extLst>
              </p:cNvPr>
              <p:cNvSpPr/>
              <p:nvPr/>
            </p:nvSpPr>
            <p:spPr>
              <a:xfrm>
                <a:off x="520024" y="4017474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7D1701E7-B3B9-A17B-23E0-7028D1DE2F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24" y="4017474"/>
                <a:ext cx="479202" cy="51043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F328B56D-F831-79A7-94ED-E2E4751C9E21}"/>
              </a:ext>
            </a:extLst>
          </p:cNvPr>
          <p:cNvCxnSpPr/>
          <p:nvPr/>
        </p:nvCxnSpPr>
        <p:spPr>
          <a:xfrm flipH="1" flipV="1">
            <a:off x="759625" y="4527904"/>
            <a:ext cx="626042" cy="1303117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27D8B366-92DF-89BD-BC23-E4B8B2D51D73}"/>
              </a:ext>
            </a:extLst>
          </p:cNvPr>
          <p:cNvCxnSpPr/>
          <p:nvPr/>
        </p:nvCxnSpPr>
        <p:spPr>
          <a:xfrm flipV="1">
            <a:off x="1385667" y="4492801"/>
            <a:ext cx="2222757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2E82E2B1-285E-ACDA-4313-3F1443C91470}"/>
              </a:ext>
            </a:extLst>
          </p:cNvPr>
          <p:cNvCxnSpPr/>
          <p:nvPr/>
        </p:nvCxnSpPr>
        <p:spPr>
          <a:xfrm flipV="1">
            <a:off x="1385667" y="4492801"/>
            <a:ext cx="3646638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151DA777-A114-5C70-D952-DC100BCB9C86}"/>
              </a:ext>
            </a:extLst>
          </p:cNvPr>
          <p:cNvCxnSpPr/>
          <p:nvPr/>
        </p:nvCxnSpPr>
        <p:spPr>
          <a:xfrm flipH="1" flipV="1">
            <a:off x="759625" y="4527904"/>
            <a:ext cx="2220884" cy="1303117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DEFA52FA-1529-9273-23DB-5FD256D5986A}"/>
              </a:ext>
            </a:extLst>
          </p:cNvPr>
          <p:cNvCxnSpPr/>
          <p:nvPr/>
        </p:nvCxnSpPr>
        <p:spPr>
          <a:xfrm flipH="1" flipV="1">
            <a:off x="2183505" y="4497593"/>
            <a:ext cx="797004" cy="1333428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3F2F7E74-F6A3-D29A-038C-78DB24C4EE4B}"/>
              </a:ext>
            </a:extLst>
          </p:cNvPr>
          <p:cNvCxnSpPr/>
          <p:nvPr/>
        </p:nvCxnSpPr>
        <p:spPr>
          <a:xfrm flipV="1">
            <a:off x="2980509" y="4492801"/>
            <a:ext cx="627915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BDE5BF95-63A8-D2D8-7C2E-7D0B3E28C93B}"/>
              </a:ext>
            </a:extLst>
          </p:cNvPr>
          <p:cNvCxnSpPr/>
          <p:nvPr/>
        </p:nvCxnSpPr>
        <p:spPr>
          <a:xfrm flipV="1">
            <a:off x="759625" y="2816314"/>
            <a:ext cx="1334621" cy="1201160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F45E6ADB-2562-6755-6141-7C93478E1205}"/>
              </a:ext>
            </a:extLst>
          </p:cNvPr>
          <p:cNvCxnSpPr/>
          <p:nvPr/>
        </p:nvCxnSpPr>
        <p:spPr>
          <a:xfrm flipV="1">
            <a:off x="2980507" y="4492801"/>
            <a:ext cx="2051796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5F6BFB8D-EB76-ACAE-DDE5-1506E6EEAC32}"/>
              </a:ext>
            </a:extLst>
          </p:cNvPr>
          <p:cNvCxnSpPr/>
          <p:nvPr/>
        </p:nvCxnSpPr>
        <p:spPr>
          <a:xfrm flipH="1" flipV="1">
            <a:off x="759624" y="4527904"/>
            <a:ext cx="3821760" cy="1308889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91A75F05-C0B4-FE4A-8999-8FA10B16239D}"/>
              </a:ext>
            </a:extLst>
          </p:cNvPr>
          <p:cNvCxnSpPr/>
          <p:nvPr/>
        </p:nvCxnSpPr>
        <p:spPr>
          <a:xfrm flipH="1" flipV="1">
            <a:off x="3608424" y="4492801"/>
            <a:ext cx="972961" cy="134399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E00A1B1C-6D2E-E8CF-BC9E-D7E166C7409D}"/>
              </a:ext>
            </a:extLst>
          </p:cNvPr>
          <p:cNvCxnSpPr/>
          <p:nvPr/>
        </p:nvCxnSpPr>
        <p:spPr>
          <a:xfrm flipV="1">
            <a:off x="4581384" y="4492801"/>
            <a:ext cx="450918" cy="134399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566E145C-188B-2341-8625-F6CE05E5DC4A}"/>
              </a:ext>
            </a:extLst>
          </p:cNvPr>
          <p:cNvCxnSpPr/>
          <p:nvPr/>
        </p:nvCxnSpPr>
        <p:spPr>
          <a:xfrm flipH="1" flipV="1">
            <a:off x="2183502" y="4497593"/>
            <a:ext cx="2397881" cy="1339199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C4FB9099-2A0D-7759-A6AD-1D48CADA4FC9}"/>
              </a:ext>
            </a:extLst>
          </p:cNvPr>
          <p:cNvCxnSpPr/>
          <p:nvPr/>
        </p:nvCxnSpPr>
        <p:spPr>
          <a:xfrm flipV="1">
            <a:off x="1385664" y="4497593"/>
            <a:ext cx="797838" cy="1333428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0CA387CA-AAC9-E741-748A-0152C767F840}"/>
              </a:ext>
            </a:extLst>
          </p:cNvPr>
          <p:cNvCxnSpPr/>
          <p:nvPr/>
        </p:nvCxnSpPr>
        <p:spPr>
          <a:xfrm flipH="1" flipV="1">
            <a:off x="2094246" y="2816314"/>
            <a:ext cx="89256" cy="1170850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2163C9D6-B60F-6AAD-3DF0-4EA379F4556E}"/>
              </a:ext>
            </a:extLst>
          </p:cNvPr>
          <p:cNvCxnSpPr/>
          <p:nvPr/>
        </p:nvCxnSpPr>
        <p:spPr>
          <a:xfrm flipH="1" flipV="1">
            <a:off x="2094246" y="2816314"/>
            <a:ext cx="1514176" cy="116605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97A72C12-BA57-78E4-7E07-A3C371B91D01}"/>
              </a:ext>
            </a:extLst>
          </p:cNvPr>
          <p:cNvCxnSpPr/>
          <p:nvPr/>
        </p:nvCxnSpPr>
        <p:spPr>
          <a:xfrm flipH="1" flipV="1">
            <a:off x="2094246" y="2816314"/>
            <a:ext cx="2938055" cy="116605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73FF4248-679F-8412-EC5A-F38E190D01A9}"/>
              </a:ext>
            </a:extLst>
          </p:cNvPr>
          <p:cNvSpPr/>
          <p:nvPr/>
        </p:nvSpPr>
        <p:spPr>
          <a:xfrm>
            <a:off x="1146065" y="5831021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D6BD65A9-808A-FCC4-753E-81736DB43041}"/>
              </a:ext>
            </a:extLst>
          </p:cNvPr>
          <p:cNvSpPr/>
          <p:nvPr/>
        </p:nvSpPr>
        <p:spPr>
          <a:xfrm>
            <a:off x="2734467" y="5831021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7ED6BCB3-2AD5-3C7F-584C-127D6B13ABF9}"/>
              </a:ext>
            </a:extLst>
          </p:cNvPr>
          <p:cNvSpPr/>
          <p:nvPr/>
        </p:nvSpPr>
        <p:spPr>
          <a:xfrm>
            <a:off x="4298952" y="5831020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52D4EAF5-F647-6BC1-FA35-8A79ECB168B3}"/>
                  </a:ext>
                </a:extLst>
              </p:cNvPr>
              <p:cNvSpPr/>
              <p:nvPr/>
            </p:nvSpPr>
            <p:spPr>
              <a:xfrm>
                <a:off x="3615702" y="2290727"/>
                <a:ext cx="479202" cy="510431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52D4EAF5-F647-6BC1-FA35-8A79ECB16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702" y="2290727"/>
                <a:ext cx="479202" cy="51043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82519584-6007-8508-912B-599E6B0B1220}"/>
                  </a:ext>
                </a:extLst>
              </p:cNvPr>
              <p:cNvSpPr/>
              <p:nvPr/>
            </p:nvSpPr>
            <p:spPr>
              <a:xfrm>
                <a:off x="1854645" y="2305883"/>
                <a:ext cx="479202" cy="510431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82519584-6007-8508-912B-599E6B0B1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645" y="2305883"/>
                <a:ext cx="479202" cy="51043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2D72FD5A-883D-3C60-3BA0-4FC7ED9D51F9}"/>
              </a:ext>
            </a:extLst>
          </p:cNvPr>
          <p:cNvCxnSpPr>
            <a:stCxn id="45" idx="0"/>
            <a:endCxn id="66" idx="4"/>
          </p:cNvCxnSpPr>
          <p:nvPr/>
        </p:nvCxnSpPr>
        <p:spPr>
          <a:xfrm flipH="1" flipV="1">
            <a:off x="3855303" y="2801158"/>
            <a:ext cx="1177002" cy="118121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13F8A337-9F32-1CEA-45CF-A60A0EC1C01C}"/>
              </a:ext>
            </a:extLst>
          </p:cNvPr>
          <p:cNvCxnSpPr>
            <a:stCxn id="44" idx="0"/>
            <a:endCxn id="66" idx="4"/>
          </p:cNvCxnSpPr>
          <p:nvPr/>
        </p:nvCxnSpPr>
        <p:spPr>
          <a:xfrm flipV="1">
            <a:off x="3608425" y="2801158"/>
            <a:ext cx="246878" cy="118121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006A462D-B33D-7D0D-5D76-F5729D5D0486}"/>
              </a:ext>
            </a:extLst>
          </p:cNvPr>
          <p:cNvCxnSpPr>
            <a:stCxn id="43" idx="0"/>
            <a:endCxn id="66" idx="4"/>
          </p:cNvCxnSpPr>
          <p:nvPr/>
        </p:nvCxnSpPr>
        <p:spPr>
          <a:xfrm flipV="1">
            <a:off x="2183505" y="2801158"/>
            <a:ext cx="1671798" cy="1186005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9600070A-3790-CC46-6253-76CC2EF4E9E4}"/>
              </a:ext>
            </a:extLst>
          </p:cNvPr>
          <p:cNvCxnSpPr>
            <a:stCxn id="46" idx="0"/>
            <a:endCxn id="66" idx="4"/>
          </p:cNvCxnSpPr>
          <p:nvPr/>
        </p:nvCxnSpPr>
        <p:spPr>
          <a:xfrm flipV="1">
            <a:off x="759625" y="2801158"/>
            <a:ext cx="3095678" cy="121631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7D3691E6-512C-4C25-621B-A6101AE44F06}"/>
              </a:ext>
            </a:extLst>
          </p:cNvPr>
          <p:cNvSpPr txBox="1"/>
          <p:nvPr/>
        </p:nvSpPr>
        <p:spPr>
          <a:xfrm>
            <a:off x="5213718" y="5084069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IH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2B919E0-9D22-D6C8-8035-D95E6CD04D17}"/>
              </a:ext>
            </a:extLst>
          </p:cNvPr>
          <p:cNvSpPr txBox="1"/>
          <p:nvPr/>
        </p:nvSpPr>
        <p:spPr>
          <a:xfrm>
            <a:off x="4961356" y="2974129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HO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720F3145-0F1C-0976-C1FE-C02926C644DD}"/>
              </a:ext>
            </a:extLst>
          </p:cNvPr>
          <p:cNvCxnSpPr>
            <a:endCxn id="62" idx="0"/>
          </p:cNvCxnSpPr>
          <p:nvPr/>
        </p:nvCxnSpPr>
        <p:spPr>
          <a:xfrm>
            <a:off x="2094246" y="1825625"/>
            <a:ext cx="0" cy="48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D5E68396-8EC5-E831-63F9-4BA0E33E2590}"/>
              </a:ext>
            </a:extLst>
          </p:cNvPr>
          <p:cNvCxnSpPr/>
          <p:nvPr/>
        </p:nvCxnSpPr>
        <p:spPr>
          <a:xfrm>
            <a:off x="3857513" y="1825625"/>
            <a:ext cx="0" cy="48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BBA2D8A2-5C46-DD53-4DF3-3FC97E1ECF0E}"/>
              </a:ext>
            </a:extLst>
          </p:cNvPr>
          <p:cNvSpPr txBox="1"/>
          <p:nvPr/>
        </p:nvSpPr>
        <p:spPr>
          <a:xfrm>
            <a:off x="2333847" y="1690688"/>
            <a:ext cx="52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r>
              <a:rPr kumimoji="1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endParaRPr kumimoji="1" lang="zh-CN" altLang="en-US" sz="18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A4D28BF-8C88-F260-E3EC-543CEB5E1835}"/>
              </a:ext>
            </a:extLst>
          </p:cNvPr>
          <p:cNvSpPr txBox="1"/>
          <p:nvPr/>
        </p:nvSpPr>
        <p:spPr>
          <a:xfrm>
            <a:off x="4006405" y="1705844"/>
            <a:ext cx="52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r>
              <a:rPr kumimoji="1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endParaRPr kumimoji="1" lang="zh-CN" altLang="en-US" sz="18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82E5DBA-CF1E-51C1-6F27-E2728CCA300F}"/>
              </a:ext>
            </a:extLst>
          </p:cNvPr>
          <p:cNvSpPr/>
          <p:nvPr/>
        </p:nvSpPr>
        <p:spPr>
          <a:xfrm rot="10800000">
            <a:off x="7349979" y="3221352"/>
            <a:ext cx="886917" cy="946332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＋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7C81850-2F9C-4BB1-0F53-D04704991E92}"/>
              </a:ext>
            </a:extLst>
          </p:cNvPr>
          <p:cNvSpPr/>
          <p:nvPr/>
        </p:nvSpPr>
        <p:spPr>
          <a:xfrm rot="10800000">
            <a:off x="6952923" y="4488675"/>
            <a:ext cx="1675397" cy="169969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任意形状 4">
            <a:extLst>
              <a:ext uri="{FF2B5EF4-FFF2-40B4-BE49-F238E27FC236}">
                <a16:creationId xmlns:a16="http://schemas.microsoft.com/office/drawing/2014/main" id="{DE665B03-89DE-4886-1CEB-284C1E7502F3}"/>
              </a:ext>
            </a:extLst>
          </p:cNvPr>
          <p:cNvSpPr/>
          <p:nvPr/>
        </p:nvSpPr>
        <p:spPr>
          <a:xfrm rot="10800000">
            <a:off x="7305375" y="4653065"/>
            <a:ext cx="974361" cy="1334993"/>
          </a:xfrm>
          <a:custGeom>
            <a:avLst/>
            <a:gdLst>
              <a:gd name="connsiteX0" fmla="*/ 0 w 974361"/>
              <a:gd name="connsiteY0" fmla="*/ 1334124 h 1334993"/>
              <a:gd name="connsiteX1" fmla="*/ 329784 w 974361"/>
              <a:gd name="connsiteY1" fmla="*/ 1259174 h 1334993"/>
              <a:gd name="connsiteX2" fmla="*/ 569627 w 974361"/>
              <a:gd name="connsiteY2" fmla="*/ 854439 h 1334993"/>
              <a:gd name="connsiteX3" fmla="*/ 614597 w 974361"/>
              <a:gd name="connsiteY3" fmla="*/ 329783 h 1334993"/>
              <a:gd name="connsiteX4" fmla="*/ 749509 w 974361"/>
              <a:gd name="connsiteY4" fmla="*/ 89941 h 1334993"/>
              <a:gd name="connsiteX5" fmla="*/ 974361 w 974361"/>
              <a:gd name="connsiteY5" fmla="*/ 0 h 133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361" h="1334993">
                <a:moveTo>
                  <a:pt x="0" y="1334124"/>
                </a:moveTo>
                <a:cubicBezTo>
                  <a:pt x="117423" y="1336622"/>
                  <a:pt x="234846" y="1339121"/>
                  <a:pt x="329784" y="1259174"/>
                </a:cubicBezTo>
                <a:cubicBezTo>
                  <a:pt x="424722" y="1179227"/>
                  <a:pt x="522158" y="1009337"/>
                  <a:pt x="569627" y="854439"/>
                </a:cubicBezTo>
                <a:cubicBezTo>
                  <a:pt x="617096" y="699541"/>
                  <a:pt x="584617" y="457199"/>
                  <a:pt x="614597" y="329783"/>
                </a:cubicBezTo>
                <a:cubicBezTo>
                  <a:pt x="644577" y="202367"/>
                  <a:pt x="689548" y="144905"/>
                  <a:pt x="749509" y="89941"/>
                </a:cubicBezTo>
                <a:cubicBezTo>
                  <a:pt x="809470" y="34977"/>
                  <a:pt x="974361" y="0"/>
                  <a:pt x="974361" y="0"/>
                </a:cubicBezTo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D3E3943F-83F6-F6D4-DB3C-3CBBB2C3BACB}"/>
              </a:ext>
            </a:extLst>
          </p:cNvPr>
          <p:cNvCxnSpPr>
            <a:stCxn id="2" idx="0"/>
          </p:cNvCxnSpPr>
          <p:nvPr/>
        </p:nvCxnSpPr>
        <p:spPr>
          <a:xfrm flipH="1">
            <a:off x="7790621" y="4167684"/>
            <a:ext cx="2816" cy="320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3640B447-75BB-C2FC-D18A-B8AE2E36BCAA}"/>
              </a:ext>
            </a:extLst>
          </p:cNvPr>
          <p:cNvCxnSpPr/>
          <p:nvPr/>
        </p:nvCxnSpPr>
        <p:spPr>
          <a:xfrm rot="10800000" flipH="1" flipV="1">
            <a:off x="7790621" y="6188365"/>
            <a:ext cx="2816" cy="568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61250F9-A5EC-8ECD-DA9E-33C4AA4B2C6B}"/>
              </a:ext>
            </a:extLst>
          </p:cNvPr>
          <p:cNvSpPr/>
          <p:nvPr/>
        </p:nvSpPr>
        <p:spPr>
          <a:xfrm rot="10800000">
            <a:off x="6764047" y="3146042"/>
            <a:ext cx="1943815" cy="3193346"/>
          </a:xfrm>
          <a:prstGeom prst="roundRect">
            <a:avLst/>
          </a:prstGeom>
          <a:solidFill>
            <a:srgbClr val="7030A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FFAA2A1-254E-1F8B-7271-05735463E2EB}"/>
              </a:ext>
            </a:extLst>
          </p:cNvPr>
          <p:cNvSpPr/>
          <p:nvPr/>
        </p:nvSpPr>
        <p:spPr>
          <a:xfrm>
            <a:off x="6529322" y="1705842"/>
            <a:ext cx="679044" cy="702120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ε</a:t>
            </a:r>
            <a:r>
              <a:rPr kumimoji="1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endParaRPr kumimoji="1" lang="zh-CN" altLang="en-US" sz="1800" b="0" i="1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776E23B-FFD3-1F6A-EF92-51E63A23C98A}"/>
              </a:ext>
            </a:extLst>
          </p:cNvPr>
          <p:cNvSpPr/>
          <p:nvPr/>
        </p:nvSpPr>
        <p:spPr>
          <a:xfrm>
            <a:off x="7451907" y="1703597"/>
            <a:ext cx="679044" cy="702120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ε</a:t>
            </a:r>
            <a:r>
              <a:rPr kumimoji="1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endParaRPr kumimoji="1" lang="zh-CN" alt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C616FF1-19BA-E90A-6DB2-979935A943D1}"/>
              </a:ext>
            </a:extLst>
          </p:cNvPr>
          <p:cNvSpPr/>
          <p:nvPr/>
        </p:nvSpPr>
        <p:spPr>
          <a:xfrm>
            <a:off x="8368341" y="1703596"/>
            <a:ext cx="679044" cy="702120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ε</a:t>
            </a:r>
            <a:r>
              <a:rPr kumimoji="1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endParaRPr kumimoji="1" lang="zh-CN" alt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EC5B701B-9FBD-DA67-354E-D6D25BB3FBFF}"/>
              </a:ext>
            </a:extLst>
          </p:cNvPr>
          <p:cNvCxnSpPr>
            <a:stCxn id="2" idx="4"/>
            <a:endCxn id="16" idx="4"/>
          </p:cNvCxnSpPr>
          <p:nvPr/>
        </p:nvCxnSpPr>
        <p:spPr>
          <a:xfrm flipV="1">
            <a:off x="7793437" y="2405716"/>
            <a:ext cx="914426" cy="81563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A7E9235-6E74-C62E-5703-3E8463550F1B}"/>
              </a:ext>
            </a:extLst>
          </p:cNvPr>
          <p:cNvCxnSpPr>
            <a:stCxn id="2" idx="4"/>
            <a:endCxn id="15" idx="4"/>
          </p:cNvCxnSpPr>
          <p:nvPr/>
        </p:nvCxnSpPr>
        <p:spPr>
          <a:xfrm flipH="1" flipV="1">
            <a:off x="7791429" y="2405717"/>
            <a:ext cx="2008" cy="815635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A58E5C9-87A1-6031-D278-ECB1454E3AAB}"/>
              </a:ext>
            </a:extLst>
          </p:cNvPr>
          <p:cNvCxnSpPr>
            <a:stCxn id="2" idx="4"/>
            <a:endCxn id="14" idx="4"/>
          </p:cNvCxnSpPr>
          <p:nvPr/>
        </p:nvCxnSpPr>
        <p:spPr>
          <a:xfrm flipH="1" flipV="1">
            <a:off x="6868844" y="2407962"/>
            <a:ext cx="924593" cy="813390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55A963E-1BD9-511A-103F-EF0A693B2C28}"/>
              </a:ext>
            </a:extLst>
          </p:cNvPr>
          <p:cNvSpPr txBox="1"/>
          <p:nvPr/>
        </p:nvSpPr>
        <p:spPr>
          <a:xfrm>
            <a:off x="6425385" y="2576947"/>
            <a:ext cx="857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20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l+1</a:t>
            </a:r>
            <a:r>
              <a:rPr kumimoji="1" lang="en-US" altLang="zh-CN" sz="20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j1</a:t>
            </a:r>
            <a:endParaRPr kumimoji="1" lang="zh-CN" altLang="en-US" sz="20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5F29E65-1183-98B7-093C-63E457670192}"/>
              </a:ext>
            </a:extLst>
          </p:cNvPr>
          <p:cNvSpPr txBox="1"/>
          <p:nvPr/>
        </p:nvSpPr>
        <p:spPr>
          <a:xfrm>
            <a:off x="7146702" y="2496594"/>
            <a:ext cx="820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2000" b="0" i="1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l+1</a:t>
            </a:r>
            <a:r>
              <a:rPr kumimoji="1" lang="en-US" altLang="zh-CN" sz="2000" b="0" i="1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j2</a:t>
            </a:r>
            <a:endParaRPr kumimoji="1" lang="zh-CN" altLang="en-US" sz="20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8BCA837-82E3-0095-3D4E-0DF95C53186F}"/>
              </a:ext>
            </a:extLst>
          </p:cNvPr>
          <p:cNvSpPr txBox="1"/>
          <p:nvPr/>
        </p:nvSpPr>
        <p:spPr>
          <a:xfrm>
            <a:off x="8387826" y="2561098"/>
            <a:ext cx="880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2000" b="0" i="1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l+1</a:t>
            </a:r>
            <a:r>
              <a:rPr kumimoji="1" lang="en-US" altLang="zh-CN" sz="2000" b="0" i="1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j3</a:t>
            </a:r>
            <a:endParaRPr kumimoji="1" lang="zh-CN" altLang="en-US" sz="20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A5AECE8-C09D-5AF2-81E7-3F20DEA16166}"/>
              </a:ext>
            </a:extLst>
          </p:cNvPr>
          <p:cNvSpPr txBox="1"/>
          <p:nvPr/>
        </p:nvSpPr>
        <p:spPr>
          <a:xfrm>
            <a:off x="7990106" y="6414699"/>
            <a:ext cx="579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δ</a:t>
            </a:r>
            <a:r>
              <a:rPr kumimoji="1" lang="en-US" altLang="zh-CN" sz="2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</a:t>
            </a:r>
            <a:endParaRPr kumimoji="1" lang="zh-CN" altLang="en-US" sz="20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869F26D-8A58-AD8C-6EF0-D9FF24120257}"/>
                  </a:ext>
                </a:extLst>
              </p:cNvPr>
              <p:cNvSpPr txBox="1"/>
              <p:nvPr/>
            </p:nvSpPr>
            <p:spPr>
              <a:xfrm>
                <a:off x="9570825" y="3262222"/>
                <a:ext cx="2221121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′(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𝑗𝑖</m:t>
                              </m:r>
                            </m:sub>
                            <m:sup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869F26D-8A58-AD8C-6EF0-D9FF24120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825" y="3262222"/>
                <a:ext cx="2221121" cy="778931"/>
              </a:xfrm>
              <a:prstGeom prst="rect">
                <a:avLst/>
              </a:prstGeom>
              <a:blipFill>
                <a:blip r:embed="rId9"/>
                <a:stretch>
                  <a:fillRect l="-2273" t="-109524" r="-568" b="-17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A5EB7DC-20B4-71A7-36E0-D04FBA3AB549}"/>
                  </a:ext>
                </a:extLst>
              </p:cNvPr>
              <p:cNvSpPr txBox="1"/>
              <p:nvPr/>
            </p:nvSpPr>
            <p:spPr>
              <a:xfrm>
                <a:off x="9597019" y="4247954"/>
                <a:ext cx="1395126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𝑙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A5EB7DC-20B4-71A7-36E0-D04FBA3AB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019" y="4247954"/>
                <a:ext cx="1395126" cy="778931"/>
              </a:xfrm>
              <a:prstGeom prst="rect">
                <a:avLst/>
              </a:prstGeom>
              <a:blipFill>
                <a:blip r:embed="rId10"/>
                <a:stretch>
                  <a:fillRect l="-27928" t="-111290" r="-901" b="-17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022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C6046-72F8-EE3D-6CF0-07C854BAA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D39A77A-345A-394F-9465-0244FF6B4B54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Errors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and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Neurons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5C17298-BD9A-11A0-0B0D-836A1708E02B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内容占位符 10">
            <a:extLst>
              <a:ext uri="{FF2B5EF4-FFF2-40B4-BE49-F238E27FC236}">
                <a16:creationId xmlns:a16="http://schemas.microsoft.com/office/drawing/2014/main" id="{E7F78881-3687-26BF-EA88-41B4531D1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063" y="932718"/>
            <a:ext cx="5587492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Let’s consider the error of the yellows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FA91979E-241E-F340-9A56-C9E7354923FE}"/>
                  </a:ext>
                </a:extLst>
              </p:cNvPr>
              <p:cNvSpPr/>
              <p:nvPr/>
            </p:nvSpPr>
            <p:spPr>
              <a:xfrm>
                <a:off x="1943904" y="3987163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FA91979E-241E-F340-9A56-C9E735492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904" y="3987163"/>
                <a:ext cx="479202" cy="51043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DEBDF65F-40F6-3077-4305-F50C63E5AB4D}"/>
                  </a:ext>
                </a:extLst>
              </p:cNvPr>
              <p:cNvSpPr/>
              <p:nvPr/>
            </p:nvSpPr>
            <p:spPr>
              <a:xfrm>
                <a:off x="3368824" y="3982370"/>
                <a:ext cx="479202" cy="510431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DEBDF65F-40F6-3077-4305-F50C63E5A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824" y="3982370"/>
                <a:ext cx="479202" cy="5104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38A8E5D9-58CC-5FFD-5643-1916A2421B61}"/>
                  </a:ext>
                </a:extLst>
              </p:cNvPr>
              <p:cNvSpPr/>
              <p:nvPr/>
            </p:nvSpPr>
            <p:spPr>
              <a:xfrm>
                <a:off x="4792704" y="3982370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38A8E5D9-58CC-5FFD-5643-1916A2421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704" y="3982370"/>
                <a:ext cx="479202" cy="5104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DACAE172-B150-50C6-EB35-4FD197A40520}"/>
                  </a:ext>
                </a:extLst>
              </p:cNvPr>
              <p:cNvSpPr/>
              <p:nvPr/>
            </p:nvSpPr>
            <p:spPr>
              <a:xfrm>
                <a:off x="520024" y="4017474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DACAE172-B150-50C6-EB35-4FD197A40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24" y="4017474"/>
                <a:ext cx="479202" cy="51043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D9F8DD27-CA20-D485-3A07-11D52C4F0DB5}"/>
              </a:ext>
            </a:extLst>
          </p:cNvPr>
          <p:cNvCxnSpPr/>
          <p:nvPr/>
        </p:nvCxnSpPr>
        <p:spPr>
          <a:xfrm flipH="1" flipV="1">
            <a:off x="759625" y="4527904"/>
            <a:ext cx="626042" cy="1303117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713AFC4C-AA5F-B8F1-CCB0-A2E778E3B82D}"/>
              </a:ext>
            </a:extLst>
          </p:cNvPr>
          <p:cNvCxnSpPr/>
          <p:nvPr/>
        </p:nvCxnSpPr>
        <p:spPr>
          <a:xfrm flipV="1">
            <a:off x="1385667" y="4492801"/>
            <a:ext cx="2222757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51599C27-1B18-728A-A37D-7A143950B588}"/>
              </a:ext>
            </a:extLst>
          </p:cNvPr>
          <p:cNvCxnSpPr/>
          <p:nvPr/>
        </p:nvCxnSpPr>
        <p:spPr>
          <a:xfrm flipV="1">
            <a:off x="1385667" y="4492801"/>
            <a:ext cx="3646638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F17F22AA-2215-4B72-1548-034BA67A68A9}"/>
              </a:ext>
            </a:extLst>
          </p:cNvPr>
          <p:cNvCxnSpPr/>
          <p:nvPr/>
        </p:nvCxnSpPr>
        <p:spPr>
          <a:xfrm flipH="1" flipV="1">
            <a:off x="759625" y="4527904"/>
            <a:ext cx="2220884" cy="1303117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BC8F63B-0E77-974B-B5B3-448DFEEBFD25}"/>
              </a:ext>
            </a:extLst>
          </p:cNvPr>
          <p:cNvCxnSpPr/>
          <p:nvPr/>
        </p:nvCxnSpPr>
        <p:spPr>
          <a:xfrm flipH="1" flipV="1">
            <a:off x="2183505" y="4497593"/>
            <a:ext cx="797004" cy="1333428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C6D47A4B-A918-C422-7EF8-CD94F042BE6D}"/>
              </a:ext>
            </a:extLst>
          </p:cNvPr>
          <p:cNvCxnSpPr/>
          <p:nvPr/>
        </p:nvCxnSpPr>
        <p:spPr>
          <a:xfrm flipV="1">
            <a:off x="2980509" y="4492801"/>
            <a:ext cx="627915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ED35BA71-E880-04BC-E9BB-85F3799A6A58}"/>
              </a:ext>
            </a:extLst>
          </p:cNvPr>
          <p:cNvCxnSpPr/>
          <p:nvPr/>
        </p:nvCxnSpPr>
        <p:spPr>
          <a:xfrm flipV="1">
            <a:off x="759625" y="2816314"/>
            <a:ext cx="1334621" cy="1201160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C50A8EBA-E002-C577-C1D0-2D754FA93237}"/>
              </a:ext>
            </a:extLst>
          </p:cNvPr>
          <p:cNvCxnSpPr/>
          <p:nvPr/>
        </p:nvCxnSpPr>
        <p:spPr>
          <a:xfrm flipV="1">
            <a:off x="2980507" y="4492801"/>
            <a:ext cx="2051796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49115B3D-048C-5FCA-BBC5-7CD89870D590}"/>
              </a:ext>
            </a:extLst>
          </p:cNvPr>
          <p:cNvCxnSpPr/>
          <p:nvPr/>
        </p:nvCxnSpPr>
        <p:spPr>
          <a:xfrm flipH="1" flipV="1">
            <a:off x="759624" y="4527904"/>
            <a:ext cx="3821760" cy="1308889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1425BA2C-A8D7-3BE0-3877-A4D22B18DB03}"/>
              </a:ext>
            </a:extLst>
          </p:cNvPr>
          <p:cNvCxnSpPr/>
          <p:nvPr/>
        </p:nvCxnSpPr>
        <p:spPr>
          <a:xfrm flipH="1" flipV="1">
            <a:off x="3608424" y="4492801"/>
            <a:ext cx="972961" cy="134399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B2DA63B2-0D30-6052-2D72-7AF0FA2C1FF8}"/>
              </a:ext>
            </a:extLst>
          </p:cNvPr>
          <p:cNvCxnSpPr/>
          <p:nvPr/>
        </p:nvCxnSpPr>
        <p:spPr>
          <a:xfrm flipV="1">
            <a:off x="4581384" y="4492801"/>
            <a:ext cx="450918" cy="134399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9BBD532D-90CA-B44B-BB2E-E312DF06ED6F}"/>
              </a:ext>
            </a:extLst>
          </p:cNvPr>
          <p:cNvCxnSpPr/>
          <p:nvPr/>
        </p:nvCxnSpPr>
        <p:spPr>
          <a:xfrm flipH="1" flipV="1">
            <a:off x="2183502" y="4497593"/>
            <a:ext cx="2397881" cy="1339199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5D21C79A-9B5B-FBC0-1101-8C1A7CB61A0F}"/>
              </a:ext>
            </a:extLst>
          </p:cNvPr>
          <p:cNvCxnSpPr/>
          <p:nvPr/>
        </p:nvCxnSpPr>
        <p:spPr>
          <a:xfrm flipV="1">
            <a:off x="1385664" y="4497593"/>
            <a:ext cx="797838" cy="1333428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3F29CA52-91CD-6E8A-8B17-3AFC600B1765}"/>
              </a:ext>
            </a:extLst>
          </p:cNvPr>
          <p:cNvCxnSpPr/>
          <p:nvPr/>
        </p:nvCxnSpPr>
        <p:spPr>
          <a:xfrm flipH="1" flipV="1">
            <a:off x="2094246" y="2816314"/>
            <a:ext cx="89256" cy="1170850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D653E120-9372-A34F-4CF2-23F2F9E1E27C}"/>
              </a:ext>
            </a:extLst>
          </p:cNvPr>
          <p:cNvCxnSpPr/>
          <p:nvPr/>
        </p:nvCxnSpPr>
        <p:spPr>
          <a:xfrm flipH="1" flipV="1">
            <a:off x="2094246" y="2816314"/>
            <a:ext cx="1514176" cy="1166056"/>
          </a:xfrm>
          <a:prstGeom prst="straightConnector1">
            <a:avLst/>
          </a:prstGeom>
          <a:ln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DC4DC6E7-CAB7-659F-D7EE-25E51E98060C}"/>
              </a:ext>
            </a:extLst>
          </p:cNvPr>
          <p:cNvCxnSpPr/>
          <p:nvPr/>
        </p:nvCxnSpPr>
        <p:spPr>
          <a:xfrm flipH="1" flipV="1">
            <a:off x="2094246" y="2816314"/>
            <a:ext cx="2938055" cy="116605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椭圆 77">
            <a:extLst>
              <a:ext uri="{FF2B5EF4-FFF2-40B4-BE49-F238E27FC236}">
                <a16:creationId xmlns:a16="http://schemas.microsoft.com/office/drawing/2014/main" id="{D3EF52EE-5B23-6461-3CBB-BFA524EC80D0}"/>
              </a:ext>
            </a:extLst>
          </p:cNvPr>
          <p:cNvSpPr/>
          <p:nvPr/>
        </p:nvSpPr>
        <p:spPr>
          <a:xfrm>
            <a:off x="1146065" y="5831021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86C481C9-DD11-6C1E-97AA-875E53A97D85}"/>
              </a:ext>
            </a:extLst>
          </p:cNvPr>
          <p:cNvSpPr/>
          <p:nvPr/>
        </p:nvSpPr>
        <p:spPr>
          <a:xfrm>
            <a:off x="2734467" y="5831021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DBC93753-62CF-AEF2-ABF4-06D45267FAD7}"/>
              </a:ext>
            </a:extLst>
          </p:cNvPr>
          <p:cNvSpPr/>
          <p:nvPr/>
        </p:nvSpPr>
        <p:spPr>
          <a:xfrm>
            <a:off x="4298952" y="5831020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189578D2-8AB6-C206-DB14-8F503089DBE6}"/>
                  </a:ext>
                </a:extLst>
              </p:cNvPr>
              <p:cNvSpPr/>
              <p:nvPr/>
            </p:nvSpPr>
            <p:spPr>
              <a:xfrm>
                <a:off x="3615702" y="2290727"/>
                <a:ext cx="479202" cy="510431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189578D2-8AB6-C206-DB14-8F503089DB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702" y="2290727"/>
                <a:ext cx="479202" cy="51043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6486B29D-6A84-96CE-0970-E52C069D2A2F}"/>
                  </a:ext>
                </a:extLst>
              </p:cNvPr>
              <p:cNvSpPr/>
              <p:nvPr/>
            </p:nvSpPr>
            <p:spPr>
              <a:xfrm>
                <a:off x="1854645" y="2305883"/>
                <a:ext cx="479202" cy="510431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6486B29D-6A84-96CE-0970-E52C069D2A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645" y="2305883"/>
                <a:ext cx="479202" cy="51043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91E0FD4A-9ABD-2632-62C7-78928C7E8B9B}"/>
              </a:ext>
            </a:extLst>
          </p:cNvPr>
          <p:cNvCxnSpPr>
            <a:stCxn id="33" idx="0"/>
            <a:endCxn id="86" idx="4"/>
          </p:cNvCxnSpPr>
          <p:nvPr/>
        </p:nvCxnSpPr>
        <p:spPr>
          <a:xfrm flipH="1" flipV="1">
            <a:off x="3855303" y="2801158"/>
            <a:ext cx="1177002" cy="118121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95D9B604-B8B6-A697-BCEB-4128E2B8533C}"/>
              </a:ext>
            </a:extLst>
          </p:cNvPr>
          <p:cNvCxnSpPr>
            <a:stCxn id="32" idx="0"/>
            <a:endCxn id="86" idx="4"/>
          </p:cNvCxnSpPr>
          <p:nvPr/>
        </p:nvCxnSpPr>
        <p:spPr>
          <a:xfrm flipV="1">
            <a:off x="3608425" y="2801158"/>
            <a:ext cx="246878" cy="1181212"/>
          </a:xfrm>
          <a:prstGeom prst="straightConnector1">
            <a:avLst/>
          </a:prstGeom>
          <a:ln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C44D3747-0791-85B2-5E2F-74681042E5A4}"/>
              </a:ext>
            </a:extLst>
          </p:cNvPr>
          <p:cNvCxnSpPr>
            <a:stCxn id="31" idx="0"/>
            <a:endCxn id="86" idx="4"/>
          </p:cNvCxnSpPr>
          <p:nvPr/>
        </p:nvCxnSpPr>
        <p:spPr>
          <a:xfrm flipV="1">
            <a:off x="2183505" y="2801158"/>
            <a:ext cx="1671798" cy="1186005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82B0CBCD-226A-07DF-3054-3951BA201040}"/>
              </a:ext>
            </a:extLst>
          </p:cNvPr>
          <p:cNvCxnSpPr>
            <a:stCxn id="34" idx="0"/>
            <a:endCxn id="86" idx="4"/>
          </p:cNvCxnSpPr>
          <p:nvPr/>
        </p:nvCxnSpPr>
        <p:spPr>
          <a:xfrm flipV="1">
            <a:off x="759625" y="2801158"/>
            <a:ext cx="3095678" cy="121631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6DCFFC8B-11F2-B016-3FCC-04944855EC04}"/>
              </a:ext>
            </a:extLst>
          </p:cNvPr>
          <p:cNvSpPr txBox="1"/>
          <p:nvPr/>
        </p:nvSpPr>
        <p:spPr>
          <a:xfrm>
            <a:off x="5213718" y="5084069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IH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5B0F0A5D-E4B9-17A6-03F5-2FFE0329600C}"/>
              </a:ext>
            </a:extLst>
          </p:cNvPr>
          <p:cNvSpPr txBox="1"/>
          <p:nvPr/>
        </p:nvSpPr>
        <p:spPr>
          <a:xfrm>
            <a:off x="4961356" y="2974129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HO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4B01C13F-D91C-458A-B1FC-6BE31B9FF5ED}"/>
              </a:ext>
            </a:extLst>
          </p:cNvPr>
          <p:cNvCxnSpPr>
            <a:endCxn id="82" idx="0"/>
          </p:cNvCxnSpPr>
          <p:nvPr/>
        </p:nvCxnSpPr>
        <p:spPr>
          <a:xfrm>
            <a:off x="2094246" y="1825625"/>
            <a:ext cx="0" cy="48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50FD792F-6846-117E-7B45-7CC425426C6C}"/>
              </a:ext>
            </a:extLst>
          </p:cNvPr>
          <p:cNvCxnSpPr/>
          <p:nvPr/>
        </p:nvCxnSpPr>
        <p:spPr>
          <a:xfrm>
            <a:off x="3857513" y="1825625"/>
            <a:ext cx="0" cy="48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16CD207B-2ED0-1ABD-3794-DBA0B48C764C}"/>
              </a:ext>
            </a:extLst>
          </p:cNvPr>
          <p:cNvSpPr txBox="1"/>
          <p:nvPr/>
        </p:nvSpPr>
        <p:spPr>
          <a:xfrm>
            <a:off x="2333847" y="1690688"/>
            <a:ext cx="52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r>
              <a:rPr kumimoji="1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endParaRPr kumimoji="1" lang="zh-CN" altLang="en-US" sz="18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D2F61927-D560-BED9-4263-F97B61542ADB}"/>
              </a:ext>
            </a:extLst>
          </p:cNvPr>
          <p:cNvSpPr txBox="1"/>
          <p:nvPr/>
        </p:nvSpPr>
        <p:spPr>
          <a:xfrm>
            <a:off x="4006405" y="1705844"/>
            <a:ext cx="52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r>
              <a:rPr kumimoji="1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endParaRPr kumimoji="1" lang="zh-CN" altLang="en-US" sz="18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A211A123-82A4-7EC2-7445-FCDA6EC8A95A}"/>
                  </a:ext>
                </a:extLst>
              </p:cNvPr>
              <p:cNvSpPr txBox="1"/>
              <p:nvPr/>
            </p:nvSpPr>
            <p:spPr>
              <a:xfrm>
                <a:off x="7074040" y="2353799"/>
                <a:ext cx="127381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ℰ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′(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A211A123-82A4-7EC2-7445-FCDA6EC8A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040" y="2353799"/>
                <a:ext cx="1273810" cy="299313"/>
              </a:xfrm>
              <a:prstGeom prst="rect">
                <a:avLst/>
              </a:prstGeom>
              <a:blipFill>
                <a:blip r:embed="rId9"/>
                <a:stretch>
                  <a:fillRect l="-2941" t="-4167" r="-1961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850292B3-6B7D-58B6-4E3D-A193C9E45A4C}"/>
                  </a:ext>
                </a:extLst>
              </p:cNvPr>
              <p:cNvSpPr txBox="1"/>
              <p:nvPr/>
            </p:nvSpPr>
            <p:spPr>
              <a:xfrm>
                <a:off x="9010327" y="2075176"/>
                <a:ext cx="1529328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𝐻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𝐻𝑂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850292B3-6B7D-58B6-4E3D-A193C9E45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327" y="2075176"/>
                <a:ext cx="1529328" cy="778931"/>
              </a:xfrm>
              <a:prstGeom prst="rect">
                <a:avLst/>
              </a:prstGeom>
              <a:blipFill>
                <a:blip r:embed="rId10"/>
                <a:stretch>
                  <a:fillRect l="-25620" t="-111290" r="-826" b="-17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13CEC1F7-901A-6BFB-27AF-CF61C44C6A7D}"/>
                  </a:ext>
                </a:extLst>
              </p:cNvPr>
              <p:cNvSpPr txBox="1"/>
              <p:nvPr/>
            </p:nvSpPr>
            <p:spPr>
              <a:xfrm>
                <a:off x="7074040" y="3724051"/>
                <a:ext cx="2910092" cy="285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′(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)(</m:t>
                      </m:r>
                      <m:sSubSup>
                        <m:sSubSup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31</m:t>
                          </m:r>
                        </m:sub>
                        <m:sup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𝐻𝑂</m:t>
                          </m:r>
                        </m:sup>
                      </m:sSubSup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3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𝐻𝑂</m:t>
                          </m:r>
                        </m:sup>
                      </m:sSubSup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13CEC1F7-901A-6BFB-27AF-CF61C44C6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040" y="3724051"/>
                <a:ext cx="2910092" cy="285656"/>
              </a:xfrm>
              <a:prstGeom prst="rect">
                <a:avLst/>
              </a:prstGeom>
              <a:blipFill>
                <a:blip r:embed="rId11"/>
                <a:stretch>
                  <a:fillRect l="-1299" r="-2165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3133EA0A-BD7A-3C3C-BFEC-9E1E91EBAF4F}"/>
                  </a:ext>
                </a:extLst>
              </p:cNvPr>
              <p:cNvSpPr txBox="1"/>
              <p:nvPr/>
            </p:nvSpPr>
            <p:spPr>
              <a:xfrm>
                <a:off x="7121465" y="4284285"/>
                <a:ext cx="1504066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𝐼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𝐼𝐻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3133EA0A-BD7A-3C3C-BFEC-9E1E91EBA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465" y="4284285"/>
                <a:ext cx="1504066" cy="778931"/>
              </a:xfrm>
              <a:prstGeom prst="rect">
                <a:avLst/>
              </a:prstGeom>
              <a:blipFill>
                <a:blip r:embed="rId12"/>
                <a:stretch>
                  <a:fillRect l="-23333" t="-111290" r="-833" b="-17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629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8845D-6ED5-B5CE-430B-20B80D07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820C42B-0288-4228-63BE-39A2AD3C9152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Errors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and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Neurons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661047-2445-79CD-5A42-CE4F2B3F0389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内容占位符 10">
            <a:extLst>
              <a:ext uri="{FF2B5EF4-FFF2-40B4-BE49-F238E27FC236}">
                <a16:creationId xmlns:a16="http://schemas.microsoft.com/office/drawing/2014/main" id="{66DBAADE-51A2-3C3D-9E79-C60DF9F08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063" y="932718"/>
            <a:ext cx="5587492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Let’s consider the error of the yellows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23D22F8-130F-EE1B-B78D-EAF9B3E61AB5}"/>
                  </a:ext>
                </a:extLst>
              </p:cNvPr>
              <p:cNvSpPr txBox="1"/>
              <p:nvPr/>
            </p:nvSpPr>
            <p:spPr>
              <a:xfrm>
                <a:off x="7074040" y="2353799"/>
                <a:ext cx="1276375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ℰ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′(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23D22F8-130F-EE1B-B78D-EAF9B3E61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040" y="2353799"/>
                <a:ext cx="1276375" cy="299313"/>
              </a:xfrm>
              <a:prstGeom prst="rect">
                <a:avLst/>
              </a:prstGeom>
              <a:blipFill>
                <a:blip r:embed="rId3"/>
                <a:stretch>
                  <a:fillRect l="-2941" t="-4167" r="-980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0335959-B5C8-C82B-C1FD-1F353954C214}"/>
                  </a:ext>
                </a:extLst>
              </p:cNvPr>
              <p:cNvSpPr txBox="1"/>
              <p:nvPr/>
            </p:nvSpPr>
            <p:spPr>
              <a:xfrm>
                <a:off x="9010327" y="2075176"/>
                <a:ext cx="1530612" cy="810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𝑗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𝐻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𝑗𝑖</m:t>
                              </m:r>
                            </m:sub>
                            <m:sup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𝐻𝑂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0335959-B5C8-C82B-C1FD-1F353954C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327" y="2075176"/>
                <a:ext cx="1530612" cy="810222"/>
              </a:xfrm>
              <a:prstGeom prst="rect">
                <a:avLst/>
              </a:prstGeom>
              <a:blipFill>
                <a:blip r:embed="rId4"/>
                <a:stretch>
                  <a:fillRect l="-24793" t="-106154" r="-2479" b="-16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2F07701-E2AA-6C02-0F81-A46CA39D7715}"/>
                  </a:ext>
                </a:extLst>
              </p:cNvPr>
              <p:cNvSpPr txBox="1"/>
              <p:nvPr/>
            </p:nvSpPr>
            <p:spPr>
              <a:xfrm>
                <a:off x="7074040" y="3724051"/>
                <a:ext cx="2910092" cy="285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′(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)(</m:t>
                      </m:r>
                      <m:sSubSup>
                        <m:sSubSup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31</m:t>
                          </m:r>
                        </m:sub>
                        <m:sup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𝐻𝑂</m:t>
                          </m:r>
                        </m:sup>
                      </m:sSubSup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3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𝐻𝑂</m:t>
                          </m:r>
                        </m:sup>
                      </m:sSubSup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2F07701-E2AA-6C02-0F81-A46CA39D7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040" y="3724051"/>
                <a:ext cx="2910092" cy="285656"/>
              </a:xfrm>
              <a:prstGeom prst="rect">
                <a:avLst/>
              </a:prstGeom>
              <a:blipFill>
                <a:blip r:embed="rId5"/>
                <a:stretch>
                  <a:fillRect l="-1299" r="-2165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1E4E144-BC0A-77BD-4D51-12A15DBFEEAE}"/>
                  </a:ext>
                </a:extLst>
              </p:cNvPr>
              <p:cNvSpPr txBox="1"/>
              <p:nvPr/>
            </p:nvSpPr>
            <p:spPr>
              <a:xfrm>
                <a:off x="7121465" y="4284285"/>
                <a:ext cx="1471364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𝑖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𝐼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𝐼𝐻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1E4E144-BC0A-77BD-4D51-12A15DBFE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465" y="4284285"/>
                <a:ext cx="1471364" cy="778931"/>
              </a:xfrm>
              <a:prstGeom prst="rect">
                <a:avLst/>
              </a:prstGeom>
              <a:blipFill>
                <a:blip r:embed="rId6"/>
                <a:stretch>
                  <a:fillRect l="-26496" t="-111290" r="-855" b="-17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CEC8099F-1A3F-1BC0-A451-701704C7AF95}"/>
              </a:ext>
            </a:extLst>
          </p:cNvPr>
          <p:cNvSpPr txBox="1"/>
          <p:nvPr/>
        </p:nvSpPr>
        <p:spPr>
          <a:xfrm>
            <a:off x="7192758" y="5314402"/>
            <a:ext cx="291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 general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C497BE1-E7CC-21FA-B904-2B5B9D6ED99C}"/>
                  </a:ext>
                </a:extLst>
              </p:cNvPr>
              <p:cNvSpPr txBox="1"/>
              <p:nvPr/>
            </p:nvSpPr>
            <p:spPr>
              <a:xfrm>
                <a:off x="7311477" y="5889253"/>
                <a:ext cx="2672655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</m:e>
                        <m:sup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𝑙</m:t>
                          </m:r>
                        </m:sup>
                      </m:sSup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p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⨀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p>
                        <m:sSup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</m:e>
                        <m:sup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𝑙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+1</m:t>
                          </m:r>
                        </m:sup>
                      </m:sSup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C497BE1-E7CC-21FA-B904-2B5B9D6ED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1477" y="5889253"/>
                <a:ext cx="2672655" cy="281937"/>
              </a:xfrm>
              <a:prstGeom prst="rect">
                <a:avLst/>
              </a:prstGeom>
              <a:blipFill>
                <a:blip r:embed="rId7"/>
                <a:stretch>
                  <a:fillRect l="-1415" t="-4348" r="-235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FF33B85-C9D4-960A-0508-CD55D88E000B}"/>
                  </a:ext>
                </a:extLst>
              </p:cNvPr>
              <p:cNvSpPr/>
              <p:nvPr/>
            </p:nvSpPr>
            <p:spPr>
              <a:xfrm>
                <a:off x="1943904" y="3987163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FF33B85-C9D4-960A-0508-CD55D88E0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904" y="3987163"/>
                <a:ext cx="479202" cy="51043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DB61782A-2CDD-D371-9E62-983021E35EA6}"/>
                  </a:ext>
                </a:extLst>
              </p:cNvPr>
              <p:cNvSpPr/>
              <p:nvPr/>
            </p:nvSpPr>
            <p:spPr>
              <a:xfrm>
                <a:off x="3368824" y="3982370"/>
                <a:ext cx="479202" cy="510431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DB61782A-2CDD-D371-9E62-983021E35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824" y="3982370"/>
                <a:ext cx="479202" cy="51043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358BDB69-3119-2421-994E-61FB1C4BE6A7}"/>
                  </a:ext>
                </a:extLst>
              </p:cNvPr>
              <p:cNvSpPr/>
              <p:nvPr/>
            </p:nvSpPr>
            <p:spPr>
              <a:xfrm>
                <a:off x="4792704" y="3982370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358BDB69-3119-2421-994E-61FB1C4BE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704" y="3982370"/>
                <a:ext cx="479202" cy="51043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AFA14085-49BA-5A88-BCA4-0CF13E272541}"/>
                  </a:ext>
                </a:extLst>
              </p:cNvPr>
              <p:cNvSpPr/>
              <p:nvPr/>
            </p:nvSpPr>
            <p:spPr>
              <a:xfrm>
                <a:off x="520024" y="4017474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AFA14085-49BA-5A88-BCA4-0CF13E2725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24" y="4017474"/>
                <a:ext cx="479202" cy="51043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A5E5467B-6BDC-0E88-C5D4-8036E14854A2}"/>
              </a:ext>
            </a:extLst>
          </p:cNvPr>
          <p:cNvCxnSpPr/>
          <p:nvPr/>
        </p:nvCxnSpPr>
        <p:spPr>
          <a:xfrm flipH="1" flipV="1">
            <a:off x="759625" y="4527904"/>
            <a:ext cx="626042" cy="1303117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6A97C1FC-1833-FDDC-66E0-050598282738}"/>
              </a:ext>
            </a:extLst>
          </p:cNvPr>
          <p:cNvCxnSpPr/>
          <p:nvPr/>
        </p:nvCxnSpPr>
        <p:spPr>
          <a:xfrm flipV="1">
            <a:off x="1385667" y="4492801"/>
            <a:ext cx="2222757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32770C9-C281-FFB6-54B3-0FBE88271C30}"/>
              </a:ext>
            </a:extLst>
          </p:cNvPr>
          <p:cNvCxnSpPr/>
          <p:nvPr/>
        </p:nvCxnSpPr>
        <p:spPr>
          <a:xfrm flipV="1">
            <a:off x="1385667" y="4492801"/>
            <a:ext cx="3646638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301BB33-465D-61CB-6F0A-C5C32A269327}"/>
              </a:ext>
            </a:extLst>
          </p:cNvPr>
          <p:cNvCxnSpPr/>
          <p:nvPr/>
        </p:nvCxnSpPr>
        <p:spPr>
          <a:xfrm flipH="1" flipV="1">
            <a:off x="759625" y="4527904"/>
            <a:ext cx="2220884" cy="1303117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7DFA7AD-DA00-96A1-695B-39A0B1425504}"/>
              </a:ext>
            </a:extLst>
          </p:cNvPr>
          <p:cNvCxnSpPr/>
          <p:nvPr/>
        </p:nvCxnSpPr>
        <p:spPr>
          <a:xfrm flipH="1" flipV="1">
            <a:off x="2183505" y="4497593"/>
            <a:ext cx="797004" cy="1333428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6003B973-35C6-3B10-EE4D-B895E318F905}"/>
              </a:ext>
            </a:extLst>
          </p:cNvPr>
          <p:cNvCxnSpPr/>
          <p:nvPr/>
        </p:nvCxnSpPr>
        <p:spPr>
          <a:xfrm flipV="1">
            <a:off x="2980509" y="4492801"/>
            <a:ext cx="627915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313803CC-EEA7-644D-4255-6C4AD6293DB6}"/>
              </a:ext>
            </a:extLst>
          </p:cNvPr>
          <p:cNvCxnSpPr/>
          <p:nvPr/>
        </p:nvCxnSpPr>
        <p:spPr>
          <a:xfrm flipV="1">
            <a:off x="759625" y="2816314"/>
            <a:ext cx="1334621" cy="1201160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7BDA143C-9074-8B39-D1C6-FFB7A3B2677A}"/>
              </a:ext>
            </a:extLst>
          </p:cNvPr>
          <p:cNvCxnSpPr/>
          <p:nvPr/>
        </p:nvCxnSpPr>
        <p:spPr>
          <a:xfrm flipV="1">
            <a:off x="2980507" y="4492801"/>
            <a:ext cx="2051796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67EC178D-0E09-386A-81DB-173E604C59FF}"/>
              </a:ext>
            </a:extLst>
          </p:cNvPr>
          <p:cNvCxnSpPr/>
          <p:nvPr/>
        </p:nvCxnSpPr>
        <p:spPr>
          <a:xfrm flipH="1" flipV="1">
            <a:off x="759624" y="4527904"/>
            <a:ext cx="3821760" cy="1308889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52BD668F-92DF-7C8C-FA84-9CB2012927AF}"/>
              </a:ext>
            </a:extLst>
          </p:cNvPr>
          <p:cNvCxnSpPr/>
          <p:nvPr/>
        </p:nvCxnSpPr>
        <p:spPr>
          <a:xfrm flipH="1" flipV="1">
            <a:off x="3608424" y="4492801"/>
            <a:ext cx="972961" cy="134399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E8798A3C-D261-1E49-CC98-5385FE221254}"/>
              </a:ext>
            </a:extLst>
          </p:cNvPr>
          <p:cNvCxnSpPr/>
          <p:nvPr/>
        </p:nvCxnSpPr>
        <p:spPr>
          <a:xfrm flipV="1">
            <a:off x="4581384" y="4492801"/>
            <a:ext cx="450918" cy="134399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4EF8C8DB-F554-0E58-2346-F6916F6EED0E}"/>
              </a:ext>
            </a:extLst>
          </p:cNvPr>
          <p:cNvCxnSpPr/>
          <p:nvPr/>
        </p:nvCxnSpPr>
        <p:spPr>
          <a:xfrm flipH="1" flipV="1">
            <a:off x="2183502" y="4497593"/>
            <a:ext cx="2397881" cy="1339199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41FAC4E4-DF59-BDFB-5D1C-64BFC21FD21E}"/>
              </a:ext>
            </a:extLst>
          </p:cNvPr>
          <p:cNvCxnSpPr/>
          <p:nvPr/>
        </p:nvCxnSpPr>
        <p:spPr>
          <a:xfrm flipV="1">
            <a:off x="1385664" y="4497593"/>
            <a:ext cx="797838" cy="1333428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FAA73B78-02FC-227C-53E0-0DD86D7BD2ED}"/>
              </a:ext>
            </a:extLst>
          </p:cNvPr>
          <p:cNvCxnSpPr/>
          <p:nvPr/>
        </p:nvCxnSpPr>
        <p:spPr>
          <a:xfrm flipH="1" flipV="1">
            <a:off x="2094246" y="2816314"/>
            <a:ext cx="89256" cy="1170850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B4B81979-9352-45DF-0EF5-CEBAEBFDD97B}"/>
              </a:ext>
            </a:extLst>
          </p:cNvPr>
          <p:cNvCxnSpPr/>
          <p:nvPr/>
        </p:nvCxnSpPr>
        <p:spPr>
          <a:xfrm flipH="1" flipV="1">
            <a:off x="2094246" y="2816314"/>
            <a:ext cx="1514176" cy="1166056"/>
          </a:xfrm>
          <a:prstGeom prst="straightConnector1">
            <a:avLst/>
          </a:prstGeom>
          <a:ln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224105BA-B8D9-E480-44D5-0D2C93D4528E}"/>
              </a:ext>
            </a:extLst>
          </p:cNvPr>
          <p:cNvCxnSpPr/>
          <p:nvPr/>
        </p:nvCxnSpPr>
        <p:spPr>
          <a:xfrm flipH="1" flipV="1">
            <a:off x="2094246" y="2816314"/>
            <a:ext cx="2938055" cy="116605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8154F9AA-8E07-5A2A-FD82-B2E7D27FB95B}"/>
              </a:ext>
            </a:extLst>
          </p:cNvPr>
          <p:cNvSpPr/>
          <p:nvPr/>
        </p:nvSpPr>
        <p:spPr>
          <a:xfrm>
            <a:off x="1146065" y="5831021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AA1CA865-D7B2-5185-002F-BE6F82CF67DE}"/>
              </a:ext>
            </a:extLst>
          </p:cNvPr>
          <p:cNvSpPr/>
          <p:nvPr/>
        </p:nvSpPr>
        <p:spPr>
          <a:xfrm>
            <a:off x="2734467" y="5831021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C28764F2-14C8-8C61-6616-F08F79360922}"/>
              </a:ext>
            </a:extLst>
          </p:cNvPr>
          <p:cNvSpPr/>
          <p:nvPr/>
        </p:nvSpPr>
        <p:spPr>
          <a:xfrm>
            <a:off x="4298952" y="5831020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D8865967-E3FD-6AD9-ABBE-863E18DCFDC8}"/>
                  </a:ext>
                </a:extLst>
              </p:cNvPr>
              <p:cNvSpPr/>
              <p:nvPr/>
            </p:nvSpPr>
            <p:spPr>
              <a:xfrm>
                <a:off x="3615702" y="2290727"/>
                <a:ext cx="479202" cy="510431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D8865967-E3FD-6AD9-ABBE-863E18DCFD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702" y="2290727"/>
                <a:ext cx="479202" cy="51043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FFD37568-6535-68F5-B707-A1FBA7C00C20}"/>
                  </a:ext>
                </a:extLst>
              </p:cNvPr>
              <p:cNvSpPr/>
              <p:nvPr/>
            </p:nvSpPr>
            <p:spPr>
              <a:xfrm>
                <a:off x="1854645" y="2305883"/>
                <a:ext cx="479202" cy="510431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FFD37568-6535-68F5-B707-A1FBA7C00C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645" y="2305883"/>
                <a:ext cx="479202" cy="510431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A27E6663-4A3D-24AD-AAC6-B4986ADF46D6}"/>
              </a:ext>
            </a:extLst>
          </p:cNvPr>
          <p:cNvCxnSpPr>
            <a:stCxn id="45" idx="0"/>
          </p:cNvCxnSpPr>
          <p:nvPr/>
        </p:nvCxnSpPr>
        <p:spPr>
          <a:xfrm flipH="1" flipV="1">
            <a:off x="3855303" y="2801158"/>
            <a:ext cx="1177002" cy="118121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1550AD6B-58F8-7A45-3E82-B70D5625BA5D}"/>
              </a:ext>
            </a:extLst>
          </p:cNvPr>
          <p:cNvCxnSpPr>
            <a:stCxn id="44" idx="0"/>
          </p:cNvCxnSpPr>
          <p:nvPr/>
        </p:nvCxnSpPr>
        <p:spPr>
          <a:xfrm flipV="1">
            <a:off x="3608425" y="2801158"/>
            <a:ext cx="246878" cy="1181212"/>
          </a:xfrm>
          <a:prstGeom prst="straightConnector1">
            <a:avLst/>
          </a:prstGeom>
          <a:ln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BDFA65A9-7F91-9617-769E-C9D5F39083CE}"/>
              </a:ext>
            </a:extLst>
          </p:cNvPr>
          <p:cNvCxnSpPr>
            <a:stCxn id="43" idx="0"/>
          </p:cNvCxnSpPr>
          <p:nvPr/>
        </p:nvCxnSpPr>
        <p:spPr>
          <a:xfrm flipV="1">
            <a:off x="2183505" y="2801158"/>
            <a:ext cx="1671798" cy="1186005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8855892F-EE71-C425-41E7-C650BEEA497F}"/>
              </a:ext>
            </a:extLst>
          </p:cNvPr>
          <p:cNvCxnSpPr>
            <a:stCxn id="46" idx="0"/>
          </p:cNvCxnSpPr>
          <p:nvPr/>
        </p:nvCxnSpPr>
        <p:spPr>
          <a:xfrm flipV="1">
            <a:off x="759625" y="2801158"/>
            <a:ext cx="3095678" cy="121631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EA9F97C-1484-B410-D95D-0E670319B658}"/>
              </a:ext>
            </a:extLst>
          </p:cNvPr>
          <p:cNvSpPr txBox="1"/>
          <p:nvPr/>
        </p:nvSpPr>
        <p:spPr>
          <a:xfrm>
            <a:off x="5213718" y="5084069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IH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093DA5F-CC6F-D018-1612-FEE7DBF8F1E4}"/>
              </a:ext>
            </a:extLst>
          </p:cNvPr>
          <p:cNvSpPr txBox="1"/>
          <p:nvPr/>
        </p:nvSpPr>
        <p:spPr>
          <a:xfrm>
            <a:off x="4961356" y="2974129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HO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7DA61924-970A-D97F-9CE1-834BD342DB23}"/>
              </a:ext>
            </a:extLst>
          </p:cNvPr>
          <p:cNvCxnSpPr>
            <a:endCxn id="62" idx="0"/>
          </p:cNvCxnSpPr>
          <p:nvPr/>
        </p:nvCxnSpPr>
        <p:spPr>
          <a:xfrm>
            <a:off x="2094246" y="1825625"/>
            <a:ext cx="0" cy="48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7CDA1FA6-0BA9-7013-4709-518BA3B5D1BA}"/>
              </a:ext>
            </a:extLst>
          </p:cNvPr>
          <p:cNvCxnSpPr/>
          <p:nvPr/>
        </p:nvCxnSpPr>
        <p:spPr>
          <a:xfrm>
            <a:off x="3857513" y="1825625"/>
            <a:ext cx="0" cy="48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29C33271-46B1-F662-7EBD-41FB9649BFB9}"/>
              </a:ext>
            </a:extLst>
          </p:cNvPr>
          <p:cNvSpPr txBox="1"/>
          <p:nvPr/>
        </p:nvSpPr>
        <p:spPr>
          <a:xfrm>
            <a:off x="2333847" y="1690688"/>
            <a:ext cx="52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r>
              <a:rPr kumimoji="1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endParaRPr kumimoji="1" lang="zh-CN" altLang="en-US" sz="18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4636ABA-D5CD-4C77-CF28-8B254AADAAC5}"/>
              </a:ext>
            </a:extLst>
          </p:cNvPr>
          <p:cNvSpPr txBox="1"/>
          <p:nvPr/>
        </p:nvSpPr>
        <p:spPr>
          <a:xfrm>
            <a:off x="4006405" y="1705844"/>
            <a:ext cx="52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r>
              <a:rPr kumimoji="1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endParaRPr kumimoji="1" lang="zh-CN" altLang="en-US" sz="18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0033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A92BE-5D95-E684-8826-2F671377C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0D3526B-C8D5-BBE2-FE4F-C88D62ABAE48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Weights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update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162D6EC-3105-FAC6-AFAF-F77227958C58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内容占位符 10">
            <a:extLst>
              <a:ext uri="{FF2B5EF4-FFF2-40B4-BE49-F238E27FC236}">
                <a16:creationId xmlns:a16="http://schemas.microsoft.com/office/drawing/2014/main" id="{3BF2CDA9-F6DC-D16A-D8AA-4BB2FFDB5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063" y="932718"/>
            <a:ext cx="5587492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Let’s consider the red link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60CDF826-AB3F-118B-8FFA-363CBDE5FD42}"/>
                  </a:ext>
                </a:extLst>
              </p:cNvPr>
              <p:cNvSpPr/>
              <p:nvPr/>
            </p:nvSpPr>
            <p:spPr>
              <a:xfrm>
                <a:off x="1943904" y="3987163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60CDF826-AB3F-118B-8FFA-363CBDE5F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904" y="3987163"/>
                <a:ext cx="479202" cy="51043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D16E52B8-2B3D-57AF-1D16-C316CF2B4E0F}"/>
                  </a:ext>
                </a:extLst>
              </p:cNvPr>
              <p:cNvSpPr/>
              <p:nvPr/>
            </p:nvSpPr>
            <p:spPr>
              <a:xfrm>
                <a:off x="3368824" y="3982370"/>
                <a:ext cx="479202" cy="510431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D16E52B8-2B3D-57AF-1D16-C316CF2B4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824" y="3982370"/>
                <a:ext cx="479202" cy="5104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BF6E1201-019B-C9C2-F01D-11BE0D85EAE5}"/>
                  </a:ext>
                </a:extLst>
              </p:cNvPr>
              <p:cNvSpPr/>
              <p:nvPr/>
            </p:nvSpPr>
            <p:spPr>
              <a:xfrm>
                <a:off x="4792704" y="3982370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BF6E1201-019B-C9C2-F01D-11BE0D85E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704" y="3982370"/>
                <a:ext cx="479202" cy="5104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2ADC548B-19DF-8256-7FD9-6EEE9125EF45}"/>
                  </a:ext>
                </a:extLst>
              </p:cNvPr>
              <p:cNvSpPr/>
              <p:nvPr/>
            </p:nvSpPr>
            <p:spPr>
              <a:xfrm>
                <a:off x="520024" y="4017474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2ADC548B-19DF-8256-7FD9-6EEE9125EF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24" y="4017474"/>
                <a:ext cx="479202" cy="51043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031BDD82-B3C9-F68C-B12B-8461FE1E56EB}"/>
              </a:ext>
            </a:extLst>
          </p:cNvPr>
          <p:cNvCxnSpPr/>
          <p:nvPr/>
        </p:nvCxnSpPr>
        <p:spPr>
          <a:xfrm flipH="1" flipV="1">
            <a:off x="759625" y="4527904"/>
            <a:ext cx="626042" cy="1303117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3C7868C-B3A9-1E65-BB5C-48CF6438DAA1}"/>
              </a:ext>
            </a:extLst>
          </p:cNvPr>
          <p:cNvCxnSpPr/>
          <p:nvPr/>
        </p:nvCxnSpPr>
        <p:spPr>
          <a:xfrm flipV="1">
            <a:off x="1385667" y="4492801"/>
            <a:ext cx="2222757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BD355B74-81DE-EF46-95A9-B640408A78D8}"/>
              </a:ext>
            </a:extLst>
          </p:cNvPr>
          <p:cNvCxnSpPr/>
          <p:nvPr/>
        </p:nvCxnSpPr>
        <p:spPr>
          <a:xfrm flipV="1">
            <a:off x="1385667" y="4492801"/>
            <a:ext cx="3646638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41C44DF2-0271-12EC-92F9-876F88A1A2E5}"/>
              </a:ext>
            </a:extLst>
          </p:cNvPr>
          <p:cNvCxnSpPr/>
          <p:nvPr/>
        </p:nvCxnSpPr>
        <p:spPr>
          <a:xfrm flipH="1" flipV="1">
            <a:off x="759625" y="4527904"/>
            <a:ext cx="2220884" cy="1303117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AC92F68B-8F71-453E-49E7-93C3C0867EB9}"/>
              </a:ext>
            </a:extLst>
          </p:cNvPr>
          <p:cNvCxnSpPr/>
          <p:nvPr/>
        </p:nvCxnSpPr>
        <p:spPr>
          <a:xfrm flipH="1" flipV="1">
            <a:off x="2183505" y="4497593"/>
            <a:ext cx="797004" cy="1333428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A1DE11CC-2C5F-72CE-5AD5-F6BDE05B5C90}"/>
              </a:ext>
            </a:extLst>
          </p:cNvPr>
          <p:cNvCxnSpPr/>
          <p:nvPr/>
        </p:nvCxnSpPr>
        <p:spPr>
          <a:xfrm flipV="1">
            <a:off x="2980509" y="4492801"/>
            <a:ext cx="627915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75C124FA-3CFC-0366-B465-976E41608CDF}"/>
              </a:ext>
            </a:extLst>
          </p:cNvPr>
          <p:cNvCxnSpPr/>
          <p:nvPr/>
        </p:nvCxnSpPr>
        <p:spPr>
          <a:xfrm flipV="1">
            <a:off x="759625" y="2816314"/>
            <a:ext cx="1334621" cy="1201160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7D2CEDE7-0B14-5768-3363-FA034C768BDE}"/>
              </a:ext>
            </a:extLst>
          </p:cNvPr>
          <p:cNvCxnSpPr/>
          <p:nvPr/>
        </p:nvCxnSpPr>
        <p:spPr>
          <a:xfrm flipV="1">
            <a:off x="2980507" y="4492801"/>
            <a:ext cx="2051796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E09180E8-3EBD-2809-2B74-9514C2A746D4}"/>
              </a:ext>
            </a:extLst>
          </p:cNvPr>
          <p:cNvCxnSpPr/>
          <p:nvPr/>
        </p:nvCxnSpPr>
        <p:spPr>
          <a:xfrm flipH="1" flipV="1">
            <a:off x="759624" y="4527904"/>
            <a:ext cx="3821760" cy="1308889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9C437726-F42C-5D1C-A398-A7F13AC672BB}"/>
              </a:ext>
            </a:extLst>
          </p:cNvPr>
          <p:cNvCxnSpPr/>
          <p:nvPr/>
        </p:nvCxnSpPr>
        <p:spPr>
          <a:xfrm flipH="1" flipV="1">
            <a:off x="3608424" y="4492801"/>
            <a:ext cx="972961" cy="134399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5794B7F8-8BC6-D5AA-9164-723464A1D6C6}"/>
              </a:ext>
            </a:extLst>
          </p:cNvPr>
          <p:cNvCxnSpPr/>
          <p:nvPr/>
        </p:nvCxnSpPr>
        <p:spPr>
          <a:xfrm flipV="1">
            <a:off x="4581384" y="4492801"/>
            <a:ext cx="450918" cy="134399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8B99D4BB-46C0-9170-E509-19E9A470915E}"/>
              </a:ext>
            </a:extLst>
          </p:cNvPr>
          <p:cNvCxnSpPr/>
          <p:nvPr/>
        </p:nvCxnSpPr>
        <p:spPr>
          <a:xfrm flipH="1" flipV="1">
            <a:off x="2183502" y="4497593"/>
            <a:ext cx="2397881" cy="1339199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83EF2479-0490-7DD5-C95C-DD2D7DB7A522}"/>
              </a:ext>
            </a:extLst>
          </p:cNvPr>
          <p:cNvCxnSpPr/>
          <p:nvPr/>
        </p:nvCxnSpPr>
        <p:spPr>
          <a:xfrm flipV="1">
            <a:off x="1385664" y="4497593"/>
            <a:ext cx="797838" cy="1333428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C4A41811-4F5D-A0D7-1D6E-0D28C5720EF8}"/>
              </a:ext>
            </a:extLst>
          </p:cNvPr>
          <p:cNvCxnSpPr/>
          <p:nvPr/>
        </p:nvCxnSpPr>
        <p:spPr>
          <a:xfrm flipH="1" flipV="1">
            <a:off x="2094246" y="2816314"/>
            <a:ext cx="89256" cy="1170850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36A55102-EA06-9B6F-2DBA-331FF884BCD7}"/>
              </a:ext>
            </a:extLst>
          </p:cNvPr>
          <p:cNvCxnSpPr/>
          <p:nvPr/>
        </p:nvCxnSpPr>
        <p:spPr>
          <a:xfrm flipH="1" flipV="1">
            <a:off x="2094246" y="2816314"/>
            <a:ext cx="1514176" cy="116605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72825420-2DA0-D223-A9DD-240881565369}"/>
              </a:ext>
            </a:extLst>
          </p:cNvPr>
          <p:cNvCxnSpPr/>
          <p:nvPr/>
        </p:nvCxnSpPr>
        <p:spPr>
          <a:xfrm flipH="1" flipV="1">
            <a:off x="2094246" y="2816314"/>
            <a:ext cx="2938055" cy="116605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椭圆 65">
            <a:extLst>
              <a:ext uri="{FF2B5EF4-FFF2-40B4-BE49-F238E27FC236}">
                <a16:creationId xmlns:a16="http://schemas.microsoft.com/office/drawing/2014/main" id="{0BA7F651-0281-4960-5652-13DD4206D8B1}"/>
              </a:ext>
            </a:extLst>
          </p:cNvPr>
          <p:cNvSpPr/>
          <p:nvPr/>
        </p:nvSpPr>
        <p:spPr>
          <a:xfrm>
            <a:off x="1146065" y="5831021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A81B2B2D-700A-CA7C-F051-5A043A28BF1B}"/>
              </a:ext>
            </a:extLst>
          </p:cNvPr>
          <p:cNvSpPr/>
          <p:nvPr/>
        </p:nvSpPr>
        <p:spPr>
          <a:xfrm>
            <a:off x="2734467" y="5831021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4F8B4611-7FDD-D29A-EC95-E5023B702BC5}"/>
              </a:ext>
            </a:extLst>
          </p:cNvPr>
          <p:cNvSpPr/>
          <p:nvPr/>
        </p:nvSpPr>
        <p:spPr>
          <a:xfrm>
            <a:off x="4298952" y="5831020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75792CC9-5B28-9EDF-F723-5DFA23AC0C7D}"/>
                  </a:ext>
                </a:extLst>
              </p:cNvPr>
              <p:cNvSpPr/>
              <p:nvPr/>
            </p:nvSpPr>
            <p:spPr>
              <a:xfrm>
                <a:off x="3615702" y="2290727"/>
                <a:ext cx="479202" cy="510431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75792CC9-5B28-9EDF-F723-5DFA23AC0C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702" y="2290727"/>
                <a:ext cx="479202" cy="51043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6FB2B034-54DE-BB0D-207F-17726C0B83E8}"/>
                  </a:ext>
                </a:extLst>
              </p:cNvPr>
              <p:cNvSpPr/>
              <p:nvPr/>
            </p:nvSpPr>
            <p:spPr>
              <a:xfrm>
                <a:off x="1854645" y="2305883"/>
                <a:ext cx="479202" cy="510431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6FB2B034-54DE-BB0D-207F-17726C0B8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645" y="2305883"/>
                <a:ext cx="479202" cy="51043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7FF6CF6A-BD3E-7864-748C-B04B5DBF9FC1}"/>
              </a:ext>
            </a:extLst>
          </p:cNvPr>
          <p:cNvCxnSpPr>
            <a:stCxn id="31" idx="0"/>
            <a:endCxn id="74" idx="4"/>
          </p:cNvCxnSpPr>
          <p:nvPr/>
        </p:nvCxnSpPr>
        <p:spPr>
          <a:xfrm flipH="1" flipV="1">
            <a:off x="3855303" y="2801158"/>
            <a:ext cx="1177002" cy="118121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6B57FC62-7002-09F1-EB44-840853595AA8}"/>
              </a:ext>
            </a:extLst>
          </p:cNvPr>
          <p:cNvCxnSpPr>
            <a:stCxn id="30" idx="0"/>
            <a:endCxn id="74" idx="4"/>
          </p:cNvCxnSpPr>
          <p:nvPr/>
        </p:nvCxnSpPr>
        <p:spPr>
          <a:xfrm flipV="1">
            <a:off x="3608425" y="2801158"/>
            <a:ext cx="246878" cy="1181212"/>
          </a:xfrm>
          <a:prstGeom prst="straightConnector1">
            <a:avLst/>
          </a:prstGeom>
          <a:ln w="3492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39491998-F13B-B85A-8C0D-A4221639F30B}"/>
              </a:ext>
            </a:extLst>
          </p:cNvPr>
          <p:cNvCxnSpPr>
            <a:stCxn id="29" idx="0"/>
            <a:endCxn id="74" idx="4"/>
          </p:cNvCxnSpPr>
          <p:nvPr/>
        </p:nvCxnSpPr>
        <p:spPr>
          <a:xfrm flipV="1">
            <a:off x="2183505" y="2801158"/>
            <a:ext cx="1671798" cy="1186005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CF0B01E8-F699-3E68-29E3-616476A46122}"/>
              </a:ext>
            </a:extLst>
          </p:cNvPr>
          <p:cNvCxnSpPr>
            <a:stCxn id="32" idx="0"/>
            <a:endCxn id="74" idx="4"/>
          </p:cNvCxnSpPr>
          <p:nvPr/>
        </p:nvCxnSpPr>
        <p:spPr>
          <a:xfrm flipV="1">
            <a:off x="759625" y="2801158"/>
            <a:ext cx="3095678" cy="121631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F581EFEC-C697-16BC-3C75-C00A9117D656}"/>
              </a:ext>
            </a:extLst>
          </p:cNvPr>
          <p:cNvSpPr txBox="1"/>
          <p:nvPr/>
        </p:nvSpPr>
        <p:spPr>
          <a:xfrm>
            <a:off x="5213718" y="5084069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IH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B54C7EA6-C2CE-791B-4C08-63796F1D4456}"/>
              </a:ext>
            </a:extLst>
          </p:cNvPr>
          <p:cNvSpPr txBox="1"/>
          <p:nvPr/>
        </p:nvSpPr>
        <p:spPr>
          <a:xfrm>
            <a:off x="4961356" y="2974129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HO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15F41E93-E10C-2DAF-F7D8-1E22168E14DB}"/>
              </a:ext>
            </a:extLst>
          </p:cNvPr>
          <p:cNvCxnSpPr>
            <a:endCxn id="70" idx="0"/>
          </p:cNvCxnSpPr>
          <p:nvPr/>
        </p:nvCxnSpPr>
        <p:spPr>
          <a:xfrm>
            <a:off x="2094246" y="1825625"/>
            <a:ext cx="0" cy="48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9F07012E-AD33-4EB6-F546-A959A71B520F}"/>
              </a:ext>
            </a:extLst>
          </p:cNvPr>
          <p:cNvCxnSpPr/>
          <p:nvPr/>
        </p:nvCxnSpPr>
        <p:spPr>
          <a:xfrm>
            <a:off x="3857513" y="1825625"/>
            <a:ext cx="0" cy="48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4E8DB2CC-DEBB-8E95-932C-F639A1B6D532}"/>
              </a:ext>
            </a:extLst>
          </p:cNvPr>
          <p:cNvSpPr txBox="1"/>
          <p:nvPr/>
        </p:nvSpPr>
        <p:spPr>
          <a:xfrm>
            <a:off x="2333847" y="1690688"/>
            <a:ext cx="52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r>
              <a:rPr kumimoji="1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endParaRPr kumimoji="1" lang="zh-CN" altLang="en-US" sz="18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A5943CC-C2A5-8A93-3221-7259F3372B98}"/>
              </a:ext>
            </a:extLst>
          </p:cNvPr>
          <p:cNvSpPr txBox="1"/>
          <p:nvPr/>
        </p:nvSpPr>
        <p:spPr>
          <a:xfrm>
            <a:off x="4006405" y="1705844"/>
            <a:ext cx="52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r>
              <a:rPr kumimoji="1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endParaRPr kumimoji="1" lang="zh-CN" altLang="en-US" sz="18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48992990-5740-FB4D-8F81-126E7319EC1E}"/>
                  </a:ext>
                </a:extLst>
              </p:cNvPr>
              <p:cNvSpPr txBox="1"/>
              <p:nvPr/>
            </p:nvSpPr>
            <p:spPr>
              <a:xfrm>
                <a:off x="7074040" y="2353799"/>
                <a:ext cx="1338059" cy="285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32</m:t>
                          </m:r>
                        </m:sub>
                        <m:sup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𝐻𝑂</m:t>
                          </m:r>
                        </m:sup>
                      </m:sSubSup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kumimoji="1" lang="en-US" altLang="zh-CN" sz="1800" b="0" i="1" u="none" strike="noStrike" kern="1200" cap="none" spc="0" normalizeH="0" baseline="-2500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3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48992990-5740-FB4D-8F81-126E7319E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040" y="2353799"/>
                <a:ext cx="1338059" cy="285656"/>
              </a:xfrm>
              <a:prstGeom prst="rect">
                <a:avLst/>
              </a:prstGeom>
              <a:blipFill>
                <a:blip r:embed="rId9"/>
                <a:stretch>
                  <a:fillRect l="-3738" r="-1869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455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4F8AB-772A-2519-2ABD-AF634ED30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5293082-62C2-F7E0-52DC-14D8254D114F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Weights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update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488973-D277-31D9-05CC-DBE089AE1583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内容占位符 10">
            <a:extLst>
              <a:ext uri="{FF2B5EF4-FFF2-40B4-BE49-F238E27FC236}">
                <a16:creationId xmlns:a16="http://schemas.microsoft.com/office/drawing/2014/main" id="{1530F9AB-B920-9559-A738-91D9C8A81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063" y="932718"/>
            <a:ext cx="5587492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Let’s consider the red link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57C03783-C2E0-485D-2675-36A5DE564BB9}"/>
                  </a:ext>
                </a:extLst>
              </p:cNvPr>
              <p:cNvSpPr/>
              <p:nvPr/>
            </p:nvSpPr>
            <p:spPr>
              <a:xfrm>
                <a:off x="1943904" y="3987163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57C03783-C2E0-485D-2675-36A5DE564B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904" y="3987163"/>
                <a:ext cx="479202" cy="51043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13D44420-B7B3-3B2D-444B-74100459DF0A}"/>
                  </a:ext>
                </a:extLst>
              </p:cNvPr>
              <p:cNvSpPr/>
              <p:nvPr/>
            </p:nvSpPr>
            <p:spPr>
              <a:xfrm>
                <a:off x="3368824" y="3982370"/>
                <a:ext cx="479202" cy="510431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13D44420-B7B3-3B2D-444B-74100459D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824" y="3982370"/>
                <a:ext cx="479202" cy="5104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21A59D28-F129-7F9A-699A-52C566B9FAFF}"/>
                  </a:ext>
                </a:extLst>
              </p:cNvPr>
              <p:cNvSpPr/>
              <p:nvPr/>
            </p:nvSpPr>
            <p:spPr>
              <a:xfrm>
                <a:off x="4792704" y="3982370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21A59D28-F129-7F9A-699A-52C566B9F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704" y="3982370"/>
                <a:ext cx="479202" cy="5104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2028A5E6-2E9B-45D2-366C-E4AEAC524B88}"/>
                  </a:ext>
                </a:extLst>
              </p:cNvPr>
              <p:cNvSpPr/>
              <p:nvPr/>
            </p:nvSpPr>
            <p:spPr>
              <a:xfrm>
                <a:off x="520024" y="4017474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2028A5E6-2E9B-45D2-366C-E4AEAC524B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24" y="4017474"/>
                <a:ext cx="479202" cy="51043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D237AF66-C263-8856-9C58-035164D4B9E2}"/>
              </a:ext>
            </a:extLst>
          </p:cNvPr>
          <p:cNvCxnSpPr/>
          <p:nvPr/>
        </p:nvCxnSpPr>
        <p:spPr>
          <a:xfrm flipH="1" flipV="1">
            <a:off x="759625" y="4527904"/>
            <a:ext cx="626042" cy="1303117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D5FE011-BE2E-714A-F128-A58A59E1AF20}"/>
              </a:ext>
            </a:extLst>
          </p:cNvPr>
          <p:cNvCxnSpPr/>
          <p:nvPr/>
        </p:nvCxnSpPr>
        <p:spPr>
          <a:xfrm flipV="1">
            <a:off x="1385667" y="4492801"/>
            <a:ext cx="2222757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5F9D4E4-7184-3A3B-F788-624EA61D9D50}"/>
              </a:ext>
            </a:extLst>
          </p:cNvPr>
          <p:cNvCxnSpPr/>
          <p:nvPr/>
        </p:nvCxnSpPr>
        <p:spPr>
          <a:xfrm flipV="1">
            <a:off x="1385667" y="4492801"/>
            <a:ext cx="3646638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85C356B-F48A-67A1-1F4B-048571068212}"/>
              </a:ext>
            </a:extLst>
          </p:cNvPr>
          <p:cNvCxnSpPr/>
          <p:nvPr/>
        </p:nvCxnSpPr>
        <p:spPr>
          <a:xfrm flipH="1" flipV="1">
            <a:off x="759625" y="4527904"/>
            <a:ext cx="2220884" cy="1303117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0E189B0E-939B-0D93-C794-BCEC2859C9E7}"/>
              </a:ext>
            </a:extLst>
          </p:cNvPr>
          <p:cNvCxnSpPr/>
          <p:nvPr/>
        </p:nvCxnSpPr>
        <p:spPr>
          <a:xfrm flipH="1" flipV="1">
            <a:off x="2183505" y="4497593"/>
            <a:ext cx="797004" cy="1333428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154C193E-9137-D2EA-1699-1C1A96B86898}"/>
              </a:ext>
            </a:extLst>
          </p:cNvPr>
          <p:cNvCxnSpPr/>
          <p:nvPr/>
        </p:nvCxnSpPr>
        <p:spPr>
          <a:xfrm flipV="1">
            <a:off x="2980509" y="4492801"/>
            <a:ext cx="627915" cy="1338221"/>
          </a:xfrm>
          <a:prstGeom prst="straightConnector1">
            <a:avLst/>
          </a:prstGeom>
          <a:ln w="31750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CC0AD8BC-1A03-2F68-1E60-67BB40AB15DB}"/>
              </a:ext>
            </a:extLst>
          </p:cNvPr>
          <p:cNvCxnSpPr/>
          <p:nvPr/>
        </p:nvCxnSpPr>
        <p:spPr>
          <a:xfrm flipV="1">
            <a:off x="759625" y="2816314"/>
            <a:ext cx="1334621" cy="1201160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8AE0450-1AFB-9676-6302-E86E5AE4F69E}"/>
              </a:ext>
            </a:extLst>
          </p:cNvPr>
          <p:cNvCxnSpPr/>
          <p:nvPr/>
        </p:nvCxnSpPr>
        <p:spPr>
          <a:xfrm flipV="1">
            <a:off x="2980507" y="4492801"/>
            <a:ext cx="2051796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062A6DE5-E87E-BB04-82CF-D5FBAF26B1A5}"/>
              </a:ext>
            </a:extLst>
          </p:cNvPr>
          <p:cNvCxnSpPr/>
          <p:nvPr/>
        </p:nvCxnSpPr>
        <p:spPr>
          <a:xfrm flipH="1" flipV="1">
            <a:off x="759624" y="4527904"/>
            <a:ext cx="3821760" cy="1308889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FFDE5AED-C54A-650B-7543-FCE4489E987E}"/>
              </a:ext>
            </a:extLst>
          </p:cNvPr>
          <p:cNvCxnSpPr/>
          <p:nvPr/>
        </p:nvCxnSpPr>
        <p:spPr>
          <a:xfrm flipH="1" flipV="1">
            <a:off x="3608424" y="4492801"/>
            <a:ext cx="972961" cy="134399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A2675DBE-82B3-64CB-69A1-9462E588C9D3}"/>
              </a:ext>
            </a:extLst>
          </p:cNvPr>
          <p:cNvCxnSpPr/>
          <p:nvPr/>
        </p:nvCxnSpPr>
        <p:spPr>
          <a:xfrm flipV="1">
            <a:off x="4581384" y="4492801"/>
            <a:ext cx="450918" cy="134399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BAC449DD-9B4A-A932-BF98-D2BF8A4089E0}"/>
              </a:ext>
            </a:extLst>
          </p:cNvPr>
          <p:cNvCxnSpPr/>
          <p:nvPr/>
        </p:nvCxnSpPr>
        <p:spPr>
          <a:xfrm flipH="1" flipV="1">
            <a:off x="2183502" y="4497593"/>
            <a:ext cx="2397881" cy="1339199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11D0226-AE71-85A6-79B9-385CAEAD4013}"/>
              </a:ext>
            </a:extLst>
          </p:cNvPr>
          <p:cNvCxnSpPr/>
          <p:nvPr/>
        </p:nvCxnSpPr>
        <p:spPr>
          <a:xfrm flipV="1">
            <a:off x="1385664" y="4497593"/>
            <a:ext cx="797838" cy="1333428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31472C5-D14A-E4E1-35FF-97EE568985DE}"/>
              </a:ext>
            </a:extLst>
          </p:cNvPr>
          <p:cNvCxnSpPr/>
          <p:nvPr/>
        </p:nvCxnSpPr>
        <p:spPr>
          <a:xfrm flipH="1" flipV="1">
            <a:off x="2094246" y="2816314"/>
            <a:ext cx="89256" cy="1170850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00EFE275-DE19-703F-57D3-5658196DDE65}"/>
              </a:ext>
            </a:extLst>
          </p:cNvPr>
          <p:cNvCxnSpPr/>
          <p:nvPr/>
        </p:nvCxnSpPr>
        <p:spPr>
          <a:xfrm flipH="1" flipV="1">
            <a:off x="2094246" y="2816314"/>
            <a:ext cx="1514176" cy="116605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2C057D9C-C87B-F70B-B21C-5173E9E4173D}"/>
              </a:ext>
            </a:extLst>
          </p:cNvPr>
          <p:cNvCxnSpPr/>
          <p:nvPr/>
        </p:nvCxnSpPr>
        <p:spPr>
          <a:xfrm flipH="1" flipV="1">
            <a:off x="2094246" y="2816314"/>
            <a:ext cx="2938055" cy="116605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299F2A66-33C8-D348-4893-261072E9B8D5}"/>
              </a:ext>
            </a:extLst>
          </p:cNvPr>
          <p:cNvSpPr/>
          <p:nvPr/>
        </p:nvSpPr>
        <p:spPr>
          <a:xfrm>
            <a:off x="1146065" y="5831021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975385AB-A4C1-D672-0C1D-7DA8FFE99CE8}"/>
              </a:ext>
            </a:extLst>
          </p:cNvPr>
          <p:cNvSpPr/>
          <p:nvPr/>
        </p:nvSpPr>
        <p:spPr>
          <a:xfrm>
            <a:off x="2734467" y="5831021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0AB680A2-965F-144D-004B-C930755FCA3F}"/>
              </a:ext>
            </a:extLst>
          </p:cNvPr>
          <p:cNvSpPr/>
          <p:nvPr/>
        </p:nvSpPr>
        <p:spPr>
          <a:xfrm>
            <a:off x="4298952" y="5831020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E724B6E9-4BF4-5639-B3DB-E690FEDF80BC}"/>
                  </a:ext>
                </a:extLst>
              </p:cNvPr>
              <p:cNvSpPr/>
              <p:nvPr/>
            </p:nvSpPr>
            <p:spPr>
              <a:xfrm>
                <a:off x="3615702" y="2290727"/>
                <a:ext cx="479202" cy="510431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E724B6E9-4BF4-5639-B3DB-E690FEDF8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702" y="2290727"/>
                <a:ext cx="479202" cy="51043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3CF1582C-E5BD-3707-85CD-0EC6612AC3B9}"/>
                  </a:ext>
                </a:extLst>
              </p:cNvPr>
              <p:cNvSpPr/>
              <p:nvPr/>
            </p:nvSpPr>
            <p:spPr>
              <a:xfrm>
                <a:off x="1854645" y="2305883"/>
                <a:ext cx="479202" cy="510431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3CF1582C-E5BD-3707-85CD-0EC6612AC3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645" y="2305883"/>
                <a:ext cx="479202" cy="51043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8406B8D7-2BA4-9789-1495-C9002D7F64B0}"/>
              </a:ext>
            </a:extLst>
          </p:cNvPr>
          <p:cNvCxnSpPr>
            <a:stCxn id="14" idx="0"/>
            <a:endCxn id="50" idx="4"/>
          </p:cNvCxnSpPr>
          <p:nvPr/>
        </p:nvCxnSpPr>
        <p:spPr>
          <a:xfrm flipH="1" flipV="1">
            <a:off x="3855303" y="2801158"/>
            <a:ext cx="1177002" cy="118121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BC1E5FC4-B2C8-511E-6608-C843FD01CDB6}"/>
              </a:ext>
            </a:extLst>
          </p:cNvPr>
          <p:cNvCxnSpPr>
            <a:stCxn id="13" idx="0"/>
            <a:endCxn id="50" idx="4"/>
          </p:cNvCxnSpPr>
          <p:nvPr/>
        </p:nvCxnSpPr>
        <p:spPr>
          <a:xfrm flipV="1">
            <a:off x="3608425" y="2801158"/>
            <a:ext cx="246878" cy="1181212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B7E3514C-4E84-480A-FD38-D701320C1A3B}"/>
              </a:ext>
            </a:extLst>
          </p:cNvPr>
          <p:cNvCxnSpPr>
            <a:stCxn id="12" idx="0"/>
            <a:endCxn id="50" idx="4"/>
          </p:cNvCxnSpPr>
          <p:nvPr/>
        </p:nvCxnSpPr>
        <p:spPr>
          <a:xfrm flipV="1">
            <a:off x="2183505" y="2801158"/>
            <a:ext cx="1671798" cy="1186005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EDC72254-13B1-9350-0A82-1848D5493DDD}"/>
              </a:ext>
            </a:extLst>
          </p:cNvPr>
          <p:cNvCxnSpPr>
            <a:stCxn id="15" idx="0"/>
            <a:endCxn id="50" idx="4"/>
          </p:cNvCxnSpPr>
          <p:nvPr/>
        </p:nvCxnSpPr>
        <p:spPr>
          <a:xfrm flipV="1">
            <a:off x="759625" y="2801158"/>
            <a:ext cx="3095678" cy="121631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A393C0CA-777F-056D-E2AD-C9221F68914F}"/>
              </a:ext>
            </a:extLst>
          </p:cNvPr>
          <p:cNvSpPr txBox="1"/>
          <p:nvPr/>
        </p:nvSpPr>
        <p:spPr>
          <a:xfrm>
            <a:off x="5213718" y="5084069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IH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37ED753-D9EB-1FF1-45F7-118BADFFFF78}"/>
              </a:ext>
            </a:extLst>
          </p:cNvPr>
          <p:cNvSpPr txBox="1"/>
          <p:nvPr/>
        </p:nvSpPr>
        <p:spPr>
          <a:xfrm>
            <a:off x="4961356" y="2974129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HO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E1919243-7FDA-58C7-7766-A8CA8F93FA5D}"/>
              </a:ext>
            </a:extLst>
          </p:cNvPr>
          <p:cNvCxnSpPr>
            <a:endCxn id="46" idx="0"/>
          </p:cNvCxnSpPr>
          <p:nvPr/>
        </p:nvCxnSpPr>
        <p:spPr>
          <a:xfrm>
            <a:off x="2094246" y="1825625"/>
            <a:ext cx="0" cy="48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FDDBCF96-D297-9B6C-88BE-796931F3D5C1}"/>
              </a:ext>
            </a:extLst>
          </p:cNvPr>
          <p:cNvCxnSpPr/>
          <p:nvPr/>
        </p:nvCxnSpPr>
        <p:spPr>
          <a:xfrm>
            <a:off x="3857513" y="1825625"/>
            <a:ext cx="0" cy="48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9541EBA9-C8EE-86C5-EBF8-40FC76A244CE}"/>
              </a:ext>
            </a:extLst>
          </p:cNvPr>
          <p:cNvSpPr txBox="1"/>
          <p:nvPr/>
        </p:nvSpPr>
        <p:spPr>
          <a:xfrm>
            <a:off x="2333847" y="1690688"/>
            <a:ext cx="52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r>
              <a:rPr kumimoji="1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endParaRPr kumimoji="1" lang="zh-CN" altLang="en-US" sz="18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17D2E42-6362-9514-2BCA-2C84C820FDD0}"/>
              </a:ext>
            </a:extLst>
          </p:cNvPr>
          <p:cNvSpPr txBox="1"/>
          <p:nvPr/>
        </p:nvSpPr>
        <p:spPr>
          <a:xfrm>
            <a:off x="4006405" y="1705844"/>
            <a:ext cx="52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r>
              <a:rPr kumimoji="1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endParaRPr kumimoji="1" lang="zh-CN" altLang="en-US" sz="18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4140C1E-8FFF-CF3D-267F-15070D9D3385}"/>
                  </a:ext>
                </a:extLst>
              </p:cNvPr>
              <p:cNvSpPr txBox="1"/>
              <p:nvPr/>
            </p:nvSpPr>
            <p:spPr>
              <a:xfrm>
                <a:off x="7074040" y="2353799"/>
                <a:ext cx="1338059" cy="285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32</m:t>
                          </m:r>
                        </m:sub>
                        <m:sup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𝐻𝑂</m:t>
                          </m:r>
                        </m:sup>
                      </m:sSubSup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kumimoji="1" lang="en-US" altLang="zh-CN" sz="1800" b="0" i="1" u="none" strike="noStrike" kern="1200" cap="none" spc="0" normalizeH="0" baseline="-2500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3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4140C1E-8FFF-CF3D-267F-15070D9D3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040" y="2353799"/>
                <a:ext cx="1338059" cy="285656"/>
              </a:xfrm>
              <a:prstGeom prst="rect">
                <a:avLst/>
              </a:prstGeom>
              <a:blipFill>
                <a:blip r:embed="rId9"/>
                <a:stretch>
                  <a:fillRect l="-3738" r="-1869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C6955F0-09A7-C7F8-0BAB-F9A7A5212A82}"/>
                  </a:ext>
                </a:extLst>
              </p:cNvPr>
              <p:cNvSpPr txBox="1"/>
              <p:nvPr/>
            </p:nvSpPr>
            <p:spPr>
              <a:xfrm>
                <a:off x="7051245" y="3525611"/>
                <a:ext cx="1297278" cy="282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23</m:t>
                          </m:r>
                        </m:sub>
                        <m:sup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𝐼𝐻</m:t>
                          </m:r>
                        </m:sup>
                      </m:sSubSup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1800" b="0" i="1" u="none" strike="noStrike" kern="1200" cap="none" spc="0" normalizeH="0" baseline="-2500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EC6955F0-09A7-C7F8-0BAB-F9A7A5212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245" y="3525611"/>
                <a:ext cx="1297278" cy="282257"/>
              </a:xfrm>
              <a:prstGeom prst="rect">
                <a:avLst/>
              </a:prstGeom>
              <a:blipFill>
                <a:blip r:embed="rId10"/>
                <a:stretch>
                  <a:fillRect l="-3883" r="-1942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5874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徽标&#10;&#10;描述已自动生成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6" name="内容占位符 2">
            <a:extLst>
              <a:ext uri="{FF2B5EF4-FFF2-40B4-BE49-F238E27FC236}">
                <a16:creationId xmlns:a16="http://schemas.microsoft.com/office/drawing/2014/main" id="{45EC2E2C-4601-2623-D9D6-75B657E4C6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4198816"/>
              </p:ext>
            </p:extLst>
          </p:nvPr>
        </p:nvGraphicFramePr>
        <p:xfrm>
          <a:off x="1158583" y="1711234"/>
          <a:ext cx="10380956" cy="394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2810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C2AD4-4FF2-DCE5-6FF3-44D0E2D01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C269401-7D38-8380-9A2B-1C46BA562E42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general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A6C8F8-FB06-C98D-4E44-D57EFBFDD692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内容占位符 10">
            <a:extLst>
              <a:ext uri="{FF2B5EF4-FFF2-40B4-BE49-F238E27FC236}">
                <a16:creationId xmlns:a16="http://schemas.microsoft.com/office/drawing/2014/main" id="{26D2014C-2F31-905E-449B-DC9D6E42A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063" y="932718"/>
            <a:ext cx="5587492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Let’s consider the red link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19E984CC-5872-10B2-0B45-E7AFEE3CAFE7}"/>
                  </a:ext>
                </a:extLst>
              </p:cNvPr>
              <p:cNvSpPr/>
              <p:nvPr/>
            </p:nvSpPr>
            <p:spPr>
              <a:xfrm>
                <a:off x="1943904" y="3987163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19E984CC-5872-10B2-0B45-E7AFEE3CAF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904" y="3987163"/>
                <a:ext cx="479202" cy="51043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0D212E05-47AE-D574-BCB4-8D3A794C4DAE}"/>
                  </a:ext>
                </a:extLst>
              </p:cNvPr>
              <p:cNvSpPr/>
              <p:nvPr/>
            </p:nvSpPr>
            <p:spPr>
              <a:xfrm>
                <a:off x="3368824" y="3982370"/>
                <a:ext cx="479202" cy="510431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0D212E05-47AE-D574-BCB4-8D3A794C4D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824" y="3982370"/>
                <a:ext cx="479202" cy="5104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6EA5B449-1B5F-84F7-7083-DB522B4741FE}"/>
                  </a:ext>
                </a:extLst>
              </p:cNvPr>
              <p:cNvSpPr/>
              <p:nvPr/>
            </p:nvSpPr>
            <p:spPr>
              <a:xfrm>
                <a:off x="4792704" y="3982370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6EA5B449-1B5F-84F7-7083-DB522B4741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704" y="3982370"/>
                <a:ext cx="479202" cy="5104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7AABE8EE-00B4-4DBA-E417-1323596C6471}"/>
                  </a:ext>
                </a:extLst>
              </p:cNvPr>
              <p:cNvSpPr/>
              <p:nvPr/>
            </p:nvSpPr>
            <p:spPr>
              <a:xfrm>
                <a:off x="520024" y="4017474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7AABE8EE-00B4-4DBA-E417-1323596C6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24" y="4017474"/>
                <a:ext cx="479202" cy="51043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9B26AD58-CF81-6C61-3983-8C7605A9FAE3}"/>
              </a:ext>
            </a:extLst>
          </p:cNvPr>
          <p:cNvCxnSpPr/>
          <p:nvPr/>
        </p:nvCxnSpPr>
        <p:spPr>
          <a:xfrm flipH="1" flipV="1">
            <a:off x="759625" y="4527904"/>
            <a:ext cx="626042" cy="1303117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097362F0-A942-8C4A-E682-0682293262CE}"/>
              </a:ext>
            </a:extLst>
          </p:cNvPr>
          <p:cNvCxnSpPr/>
          <p:nvPr/>
        </p:nvCxnSpPr>
        <p:spPr>
          <a:xfrm flipV="1">
            <a:off x="1385667" y="4492801"/>
            <a:ext cx="2222757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8D4F78E9-F7C9-7B3D-CC31-39FEF9CFCB6A}"/>
              </a:ext>
            </a:extLst>
          </p:cNvPr>
          <p:cNvCxnSpPr/>
          <p:nvPr/>
        </p:nvCxnSpPr>
        <p:spPr>
          <a:xfrm flipV="1">
            <a:off x="1385667" y="4492801"/>
            <a:ext cx="3646638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E02396BC-4617-697B-0EED-C4D28BF395AA}"/>
              </a:ext>
            </a:extLst>
          </p:cNvPr>
          <p:cNvCxnSpPr/>
          <p:nvPr/>
        </p:nvCxnSpPr>
        <p:spPr>
          <a:xfrm flipH="1" flipV="1">
            <a:off x="759625" y="4527904"/>
            <a:ext cx="2220884" cy="1303117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7BF77C1F-768A-843B-15B4-B6DFDC8F361D}"/>
              </a:ext>
            </a:extLst>
          </p:cNvPr>
          <p:cNvCxnSpPr/>
          <p:nvPr/>
        </p:nvCxnSpPr>
        <p:spPr>
          <a:xfrm flipH="1" flipV="1">
            <a:off x="2183505" y="4497593"/>
            <a:ext cx="797004" cy="1333428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ECA7B639-A46F-1401-AAA9-64230EB0E24E}"/>
              </a:ext>
            </a:extLst>
          </p:cNvPr>
          <p:cNvCxnSpPr/>
          <p:nvPr/>
        </p:nvCxnSpPr>
        <p:spPr>
          <a:xfrm flipV="1">
            <a:off x="2980509" y="4492801"/>
            <a:ext cx="627915" cy="1338221"/>
          </a:xfrm>
          <a:prstGeom prst="straightConnector1">
            <a:avLst/>
          </a:prstGeom>
          <a:ln w="31750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91095F04-6105-9707-2D30-24A7D7471720}"/>
              </a:ext>
            </a:extLst>
          </p:cNvPr>
          <p:cNvCxnSpPr/>
          <p:nvPr/>
        </p:nvCxnSpPr>
        <p:spPr>
          <a:xfrm flipV="1">
            <a:off x="759625" y="2816314"/>
            <a:ext cx="1334621" cy="1201160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250F7F0D-0481-88C7-FFA5-E32C87184769}"/>
              </a:ext>
            </a:extLst>
          </p:cNvPr>
          <p:cNvCxnSpPr/>
          <p:nvPr/>
        </p:nvCxnSpPr>
        <p:spPr>
          <a:xfrm flipV="1">
            <a:off x="2980507" y="4492801"/>
            <a:ext cx="2051796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6A2728D-818A-38C0-B1D0-6B65E516EFB6}"/>
              </a:ext>
            </a:extLst>
          </p:cNvPr>
          <p:cNvCxnSpPr/>
          <p:nvPr/>
        </p:nvCxnSpPr>
        <p:spPr>
          <a:xfrm flipH="1" flipV="1">
            <a:off x="759624" y="4527904"/>
            <a:ext cx="3821760" cy="1308889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00480326-5878-B9D7-F268-913B744BB972}"/>
              </a:ext>
            </a:extLst>
          </p:cNvPr>
          <p:cNvCxnSpPr/>
          <p:nvPr/>
        </p:nvCxnSpPr>
        <p:spPr>
          <a:xfrm flipH="1" flipV="1">
            <a:off x="3608424" y="4492801"/>
            <a:ext cx="972961" cy="134399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6D200D62-4C6D-08D9-5AE9-1262A4272A3B}"/>
              </a:ext>
            </a:extLst>
          </p:cNvPr>
          <p:cNvCxnSpPr/>
          <p:nvPr/>
        </p:nvCxnSpPr>
        <p:spPr>
          <a:xfrm flipV="1">
            <a:off x="4581384" y="4492801"/>
            <a:ext cx="450918" cy="134399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524EC4F4-02FC-B78B-9529-A9C1282560DC}"/>
              </a:ext>
            </a:extLst>
          </p:cNvPr>
          <p:cNvCxnSpPr/>
          <p:nvPr/>
        </p:nvCxnSpPr>
        <p:spPr>
          <a:xfrm flipH="1" flipV="1">
            <a:off x="2183502" y="4497593"/>
            <a:ext cx="2397881" cy="1339199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91E986B6-D58B-96C0-0CE9-CF271AF187A1}"/>
              </a:ext>
            </a:extLst>
          </p:cNvPr>
          <p:cNvCxnSpPr/>
          <p:nvPr/>
        </p:nvCxnSpPr>
        <p:spPr>
          <a:xfrm flipV="1">
            <a:off x="1385664" y="4497593"/>
            <a:ext cx="797838" cy="1333428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7474F2EA-175A-CAB1-D35D-C79A7F6AC27D}"/>
              </a:ext>
            </a:extLst>
          </p:cNvPr>
          <p:cNvCxnSpPr/>
          <p:nvPr/>
        </p:nvCxnSpPr>
        <p:spPr>
          <a:xfrm flipH="1" flipV="1">
            <a:off x="2094246" y="2816314"/>
            <a:ext cx="89256" cy="1170850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E36D9E2A-EB1F-A766-3AD7-44B9758D2926}"/>
              </a:ext>
            </a:extLst>
          </p:cNvPr>
          <p:cNvCxnSpPr/>
          <p:nvPr/>
        </p:nvCxnSpPr>
        <p:spPr>
          <a:xfrm flipH="1" flipV="1">
            <a:off x="2094246" y="2816314"/>
            <a:ext cx="1514176" cy="116605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BB5EAED3-CDDE-712E-B8EA-8D982F46D9F0}"/>
              </a:ext>
            </a:extLst>
          </p:cNvPr>
          <p:cNvCxnSpPr/>
          <p:nvPr/>
        </p:nvCxnSpPr>
        <p:spPr>
          <a:xfrm flipH="1" flipV="1">
            <a:off x="2094246" y="2816314"/>
            <a:ext cx="2938055" cy="116605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>
            <a:extLst>
              <a:ext uri="{FF2B5EF4-FFF2-40B4-BE49-F238E27FC236}">
                <a16:creationId xmlns:a16="http://schemas.microsoft.com/office/drawing/2014/main" id="{5A9AAF3C-38AA-AB43-FC13-B2A768EA01A9}"/>
              </a:ext>
            </a:extLst>
          </p:cNvPr>
          <p:cNvSpPr/>
          <p:nvPr/>
        </p:nvSpPr>
        <p:spPr>
          <a:xfrm>
            <a:off x="1146065" y="5831021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170D47A8-648A-738D-D183-D1DE2F596010}"/>
              </a:ext>
            </a:extLst>
          </p:cNvPr>
          <p:cNvSpPr/>
          <p:nvPr/>
        </p:nvSpPr>
        <p:spPr>
          <a:xfrm>
            <a:off x="2734467" y="5831021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39C9D70D-67A1-8C3A-40B2-5D4401CEE333}"/>
              </a:ext>
            </a:extLst>
          </p:cNvPr>
          <p:cNvSpPr/>
          <p:nvPr/>
        </p:nvSpPr>
        <p:spPr>
          <a:xfrm>
            <a:off x="4298952" y="5831020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386D067D-E7CD-701C-C42F-0DFA7D0C2021}"/>
                  </a:ext>
                </a:extLst>
              </p:cNvPr>
              <p:cNvSpPr/>
              <p:nvPr/>
            </p:nvSpPr>
            <p:spPr>
              <a:xfrm>
                <a:off x="3615702" y="2290727"/>
                <a:ext cx="479202" cy="510431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386D067D-E7CD-701C-C42F-0DFA7D0C2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702" y="2290727"/>
                <a:ext cx="479202" cy="51043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228A4F40-9C0B-0039-3FB6-7379A5250F29}"/>
                  </a:ext>
                </a:extLst>
              </p:cNvPr>
              <p:cNvSpPr/>
              <p:nvPr/>
            </p:nvSpPr>
            <p:spPr>
              <a:xfrm>
                <a:off x="1854645" y="2305883"/>
                <a:ext cx="479202" cy="510431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228A4F40-9C0B-0039-3FB6-7379A5250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645" y="2305883"/>
                <a:ext cx="479202" cy="51043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8475A1B4-BA6B-992A-5CF2-8D46E5842CCC}"/>
              </a:ext>
            </a:extLst>
          </p:cNvPr>
          <p:cNvCxnSpPr>
            <a:stCxn id="31" idx="0"/>
            <a:endCxn id="70" idx="4"/>
          </p:cNvCxnSpPr>
          <p:nvPr/>
        </p:nvCxnSpPr>
        <p:spPr>
          <a:xfrm flipH="1" flipV="1">
            <a:off x="3855303" y="2801158"/>
            <a:ext cx="1177002" cy="118121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1DB56AA1-124D-3499-FF91-2FD1BB512765}"/>
              </a:ext>
            </a:extLst>
          </p:cNvPr>
          <p:cNvCxnSpPr>
            <a:stCxn id="30" idx="0"/>
            <a:endCxn id="70" idx="4"/>
          </p:cNvCxnSpPr>
          <p:nvPr/>
        </p:nvCxnSpPr>
        <p:spPr>
          <a:xfrm flipV="1">
            <a:off x="3608425" y="2801158"/>
            <a:ext cx="246878" cy="1181212"/>
          </a:xfrm>
          <a:prstGeom prst="straightConnector1">
            <a:avLst/>
          </a:prstGeom>
          <a:ln w="31750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070EB46C-1E86-0C9D-FFBD-B312FF9106DF}"/>
              </a:ext>
            </a:extLst>
          </p:cNvPr>
          <p:cNvCxnSpPr>
            <a:stCxn id="29" idx="0"/>
            <a:endCxn id="70" idx="4"/>
          </p:cNvCxnSpPr>
          <p:nvPr/>
        </p:nvCxnSpPr>
        <p:spPr>
          <a:xfrm flipV="1">
            <a:off x="2183505" y="2801158"/>
            <a:ext cx="1671798" cy="1186005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F3494806-1F0C-DF36-5405-EBC57F586A7C}"/>
              </a:ext>
            </a:extLst>
          </p:cNvPr>
          <p:cNvCxnSpPr>
            <a:stCxn id="32" idx="0"/>
            <a:endCxn id="70" idx="4"/>
          </p:cNvCxnSpPr>
          <p:nvPr/>
        </p:nvCxnSpPr>
        <p:spPr>
          <a:xfrm flipV="1">
            <a:off x="759625" y="2801158"/>
            <a:ext cx="3095678" cy="121631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D617BC2E-4146-F409-D169-95DBDAC46CE5}"/>
              </a:ext>
            </a:extLst>
          </p:cNvPr>
          <p:cNvSpPr txBox="1"/>
          <p:nvPr/>
        </p:nvSpPr>
        <p:spPr>
          <a:xfrm>
            <a:off x="5213718" y="5084069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IH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5396B54-D15A-8C8B-EF8D-6ED0F78FAB0B}"/>
              </a:ext>
            </a:extLst>
          </p:cNvPr>
          <p:cNvSpPr txBox="1"/>
          <p:nvPr/>
        </p:nvSpPr>
        <p:spPr>
          <a:xfrm>
            <a:off x="4961356" y="2974129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HO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E98C4C6B-AFD5-2CD1-3CE4-E88F4D8B9DC9}"/>
              </a:ext>
            </a:extLst>
          </p:cNvPr>
          <p:cNvCxnSpPr>
            <a:endCxn id="66" idx="0"/>
          </p:cNvCxnSpPr>
          <p:nvPr/>
        </p:nvCxnSpPr>
        <p:spPr>
          <a:xfrm>
            <a:off x="2094246" y="1825625"/>
            <a:ext cx="0" cy="48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5A263713-0715-25B6-F42A-94AC54E0BEF0}"/>
              </a:ext>
            </a:extLst>
          </p:cNvPr>
          <p:cNvCxnSpPr/>
          <p:nvPr/>
        </p:nvCxnSpPr>
        <p:spPr>
          <a:xfrm>
            <a:off x="3857513" y="1825625"/>
            <a:ext cx="0" cy="48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69848FD9-0C72-76DA-497B-0F843F417CA4}"/>
              </a:ext>
            </a:extLst>
          </p:cNvPr>
          <p:cNvSpPr txBox="1"/>
          <p:nvPr/>
        </p:nvSpPr>
        <p:spPr>
          <a:xfrm>
            <a:off x="2333847" y="1690688"/>
            <a:ext cx="52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r>
              <a:rPr kumimoji="1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endParaRPr kumimoji="1" lang="zh-CN" altLang="en-US" sz="18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7D6FD67-E70C-7B87-C1A2-49B04142E985}"/>
              </a:ext>
            </a:extLst>
          </p:cNvPr>
          <p:cNvSpPr txBox="1"/>
          <p:nvPr/>
        </p:nvSpPr>
        <p:spPr>
          <a:xfrm>
            <a:off x="4006405" y="1705844"/>
            <a:ext cx="52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r>
              <a:rPr kumimoji="1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endParaRPr kumimoji="1" lang="zh-CN" altLang="en-US" sz="18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90D46F06-55BB-840B-8111-A4939054D055}"/>
                  </a:ext>
                </a:extLst>
              </p:cNvPr>
              <p:cNvSpPr txBox="1"/>
              <p:nvPr/>
            </p:nvSpPr>
            <p:spPr>
              <a:xfrm>
                <a:off x="6742730" y="2950238"/>
                <a:ext cx="1338059" cy="285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32</m:t>
                          </m:r>
                        </m:sub>
                        <m:sup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𝐻𝑂</m:t>
                          </m:r>
                        </m:sup>
                      </m:sSubSup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kumimoji="1" lang="en-US" altLang="zh-CN" sz="1800" b="0" i="1" u="none" strike="noStrike" kern="1200" cap="none" spc="0" normalizeH="0" baseline="-2500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3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90D46F06-55BB-840B-8111-A4939054D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730" y="2950238"/>
                <a:ext cx="1338059" cy="285656"/>
              </a:xfrm>
              <a:prstGeom prst="rect">
                <a:avLst/>
              </a:prstGeom>
              <a:blipFill>
                <a:blip r:embed="rId9"/>
                <a:stretch>
                  <a:fillRect l="-3738" r="-1869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B5FCCE02-C329-4E6B-7FFB-CACF3A5BA4BB}"/>
                  </a:ext>
                </a:extLst>
              </p:cNvPr>
              <p:cNvSpPr txBox="1"/>
              <p:nvPr/>
            </p:nvSpPr>
            <p:spPr>
              <a:xfrm>
                <a:off x="6742730" y="5084069"/>
                <a:ext cx="1297278" cy="282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23</m:t>
                          </m:r>
                        </m:sub>
                        <m:sup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𝐼𝐻</m:t>
                          </m:r>
                        </m:sup>
                      </m:sSubSup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1800" b="0" i="1" u="none" strike="noStrike" kern="1200" cap="none" spc="0" normalizeH="0" baseline="-2500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B5FCCE02-C329-4E6B-7FFB-CACF3A5BA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730" y="5084069"/>
                <a:ext cx="1297278" cy="282257"/>
              </a:xfrm>
              <a:prstGeom prst="rect">
                <a:avLst/>
              </a:prstGeom>
              <a:blipFill>
                <a:blip r:embed="rId10"/>
                <a:stretch>
                  <a:fillRect l="-3846" r="-1923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239F49E7-8D7C-6E23-A006-A23A59902B33}"/>
                  </a:ext>
                </a:extLst>
              </p:cNvPr>
              <p:cNvSpPr txBox="1"/>
              <p:nvPr/>
            </p:nvSpPr>
            <p:spPr>
              <a:xfrm>
                <a:off x="6742730" y="6003218"/>
                <a:ext cx="1934247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p>
                        <m:sSup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⨂</m:t>
                      </m:r>
                      <m:sSup>
                        <m:sSup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</m:e>
                        <m:sup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kumimoji="1" lang="zh-CN" alt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239F49E7-8D7C-6E23-A006-A23A59902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730" y="6003218"/>
                <a:ext cx="1934247" cy="281937"/>
              </a:xfrm>
              <a:prstGeom prst="rect">
                <a:avLst/>
              </a:prstGeom>
              <a:blipFill>
                <a:blip r:embed="rId11"/>
                <a:stretch>
                  <a:fillRect l="-2597" r="-649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699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2FF77-25AF-DB61-8284-1FDCF2449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36D6F81-597F-1218-A373-B25F127057E7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Kronecker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Product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AF0A313-EB6B-70D3-B060-1E4A2C007DB9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42D52F4-6456-F8FB-D988-20B3D8391595}"/>
                  </a:ext>
                </a:extLst>
              </p:cNvPr>
              <p:cNvSpPr txBox="1"/>
              <p:nvPr/>
            </p:nvSpPr>
            <p:spPr>
              <a:xfrm>
                <a:off x="1928552" y="2909454"/>
                <a:ext cx="1259447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𝐴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𝑎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𝑐</m:t>
                              </m:r>
                            </m:e>
                          </m:eqAr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     </m:t>
                          </m:r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𝑏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42D52F4-6456-F8FB-D988-20B3D8391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552" y="2909454"/>
                <a:ext cx="1259447" cy="467436"/>
              </a:xfrm>
              <a:prstGeom prst="rect">
                <a:avLst/>
              </a:prstGeom>
              <a:blipFill>
                <a:blip r:embed="rId3"/>
                <a:stretch>
                  <a:fillRect l="-2970"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81A728B-1AEC-E982-39EB-FA0718EA05CC}"/>
                  </a:ext>
                </a:extLst>
              </p:cNvPr>
              <p:cNvSpPr txBox="1"/>
              <p:nvPr/>
            </p:nvSpPr>
            <p:spPr>
              <a:xfrm>
                <a:off x="3553057" y="2909454"/>
                <a:ext cx="1259832" cy="4159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𝐵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𝑥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𝑧</m:t>
                              </m:r>
                            </m:e>
                          </m:eqAr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     </m:t>
                          </m:r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81A728B-1AEC-E982-39EB-FA0718EA0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057" y="2909454"/>
                <a:ext cx="1259832" cy="415948"/>
              </a:xfrm>
              <a:prstGeom prst="rect">
                <a:avLst/>
              </a:prstGeom>
              <a:blipFill>
                <a:blip r:embed="rId4"/>
                <a:stretch>
                  <a:fillRect l="-2970" b="-1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5969440-9D8A-18D9-F111-789226818477}"/>
                  </a:ext>
                </a:extLst>
              </p:cNvPr>
              <p:cNvSpPr/>
              <p:nvPr/>
            </p:nvSpPr>
            <p:spPr>
              <a:xfrm>
                <a:off x="5589882" y="2437481"/>
                <a:ext cx="5382627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𝐴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⨂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𝐵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cs typeface="+mn-cs"/>
                                        </a:rPr>
                                        <m:t>𝑧</m:t>
                                      </m:r>
                                    </m:e>
                                  </m:eqAr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+mn-cs"/>
                                    </a:rPr>
                                    <m:t>     </m:t>
                                  </m:r>
                                  <m:eqArr>
                                    <m:eqArrPr>
                                      <m:ctrlP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cs typeface="+mn-cs"/>
                                        </a:rPr>
                                        <m:t>𝑡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m:rPr>
                                  <m:nor/>
                                </m:rPr>
                                <a:rPr kumimoji="1" lang="zh-CN" alt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宋体" panose="02010600030101010101" pitchFamily="2" charset="-122"/>
                                  <a:cs typeface="+mn-cs"/>
                                </a:rPr>
                                <m:t> 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cs typeface="+mn-cs"/>
                                        </a:rPr>
                                        <m:t>𝑧</m:t>
                                      </m:r>
                                    </m:e>
                                  </m:eqAr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+mn-cs"/>
                                    </a:rPr>
                                    <m:t>     </m:t>
                                  </m:r>
                                  <m:eqArr>
                                    <m:eqArrPr>
                                      <m:ctrlP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cs typeface="+mn-cs"/>
                                        </a:rPr>
                                        <m:t>𝑡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m:rPr>
                                  <m:nor/>
                                </m:rPr>
                                <a:rPr kumimoji="1" lang="zh-CN" alt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宋体" panose="02010600030101010101" pitchFamily="2" charset="-122"/>
                                  <a:cs typeface="+mn-cs"/>
                                </a:rPr>
                                <m:t> </m:t>
                              </m:r>
                            </m:e>
                          </m:eqArr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cs typeface="+mn-cs"/>
                                        </a:rPr>
                                        <m:t>𝑧</m:t>
                                      </m:r>
                                    </m:e>
                                  </m:eqAr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+mn-cs"/>
                                    </a:rPr>
                                    <m:t>     </m:t>
                                  </m:r>
                                  <m:eqArr>
                                    <m:eqArrPr>
                                      <m:ctrlP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cs typeface="+mn-cs"/>
                                        </a:rPr>
                                        <m:t>𝑡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m:rPr>
                                  <m:nor/>
                                </m:rPr>
                                <a:rPr kumimoji="1" lang="zh-CN" alt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宋体" panose="02010600030101010101" pitchFamily="2" charset="-122"/>
                                  <a:cs typeface="+mn-cs"/>
                                </a:rPr>
                                <m:t> 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cs typeface="+mn-cs"/>
                                        </a:rPr>
                                        <m:t>𝑧</m:t>
                                      </m:r>
                                    </m:e>
                                  </m:eqAr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+mn-cs"/>
                                    </a:rPr>
                                    <m:t>     </m:t>
                                  </m:r>
                                  <m:eqArr>
                                    <m:eqArrPr>
                                      <m:ctrlP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cs typeface="+mn-cs"/>
                                        </a:rPr>
                                        <m:t>𝑡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m:rPr>
                                  <m:nor/>
                                </m:rPr>
                                <a:rPr kumimoji="1" lang="zh-CN" alt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宋体" panose="02010600030101010101" pitchFamily="2" charset="-122"/>
                                  <a:cs typeface="+mn-cs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𝑎𝑥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𝑎𝑧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𝑐𝑥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𝑐𝑧</m:t>
                              </m:r>
                            </m:e>
                          </m:eqAr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  </m:t>
                          </m:r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𝑎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𝑎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𝑡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𝑐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𝑐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𝑡</m:t>
                              </m:r>
                            </m:e>
                          </m:eqAr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  </m:t>
                          </m:r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𝑏𝑥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𝑏𝑧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𝑑𝑥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𝑑𝑧</m:t>
                              </m:r>
                            </m:e>
                          </m:eqAr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  </m:t>
                          </m:r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𝑏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𝑏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𝑡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𝑑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𝑑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5969440-9D8A-18D9-F111-7892268184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882" y="2437481"/>
                <a:ext cx="5382627" cy="1126975"/>
              </a:xfrm>
              <a:prstGeom prst="rect">
                <a:avLst/>
              </a:prstGeom>
              <a:blipFill>
                <a:blip r:embed="rId5"/>
                <a:stretch>
                  <a:fillRect b="-22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7EB1A8A-F2B9-218E-6704-02779725F405}"/>
                  </a:ext>
                </a:extLst>
              </p:cNvPr>
              <p:cNvSpPr/>
              <p:nvPr/>
            </p:nvSpPr>
            <p:spPr>
              <a:xfrm>
                <a:off x="5589882" y="3803034"/>
                <a:ext cx="2025811" cy="568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⨂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𝐷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𝑎𝑥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𝑏𝑥</m:t>
                              </m:r>
                            </m:e>
                          </m:eqAr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   </m:t>
                          </m:r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𝑎𝑦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𝑏𝑦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7EB1A8A-F2B9-218E-6704-02779725F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882" y="3803034"/>
                <a:ext cx="2025811" cy="568810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0E2327D-3315-DCB1-7C4C-5C8B8A763B71}"/>
                  </a:ext>
                </a:extLst>
              </p:cNvPr>
              <p:cNvSpPr/>
              <p:nvPr/>
            </p:nvSpPr>
            <p:spPr>
              <a:xfrm>
                <a:off x="1928552" y="3803034"/>
                <a:ext cx="2606932" cy="508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𝐶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𝑎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,  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𝐷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=(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𝑥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,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𝑦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0E2327D-3315-DCB1-7C4C-5C8B8A763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552" y="3803034"/>
                <a:ext cx="2606932" cy="508216"/>
              </a:xfrm>
              <a:prstGeom prst="rect">
                <a:avLst/>
              </a:prstGeom>
              <a:blipFill>
                <a:blip r:embed="rId7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5238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38B98-9DB8-3557-377E-AD1D6DFBD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0A53A9D-C0B1-FC70-D14C-88898D3037BC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BP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algorithm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94FD63-5885-E0E7-3456-BAB43B578ED5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E4D89BF3-132F-BEBB-5894-555C3ACE2989}"/>
              </a:ext>
            </a:extLst>
          </p:cNvPr>
          <p:cNvSpPr/>
          <p:nvPr/>
        </p:nvSpPr>
        <p:spPr>
          <a:xfrm>
            <a:off x="1943904" y="3685112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838A2D0-05BF-DD98-E76C-65B4D170059C}"/>
              </a:ext>
            </a:extLst>
          </p:cNvPr>
          <p:cNvSpPr/>
          <p:nvPr/>
        </p:nvSpPr>
        <p:spPr>
          <a:xfrm>
            <a:off x="3368824" y="3680319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A1144CC-00AA-AC49-03F0-49D55D6C3186}"/>
              </a:ext>
            </a:extLst>
          </p:cNvPr>
          <p:cNvSpPr/>
          <p:nvPr/>
        </p:nvSpPr>
        <p:spPr>
          <a:xfrm>
            <a:off x="4792704" y="3680319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43390CD-C9DE-B32F-A9C8-BAB1B84CE9DE}"/>
              </a:ext>
            </a:extLst>
          </p:cNvPr>
          <p:cNvSpPr/>
          <p:nvPr/>
        </p:nvSpPr>
        <p:spPr>
          <a:xfrm>
            <a:off x="520024" y="3715423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2EC241F5-AA11-11F7-14D5-46E5BA398929}"/>
              </a:ext>
            </a:extLst>
          </p:cNvPr>
          <p:cNvCxnSpPr/>
          <p:nvPr/>
        </p:nvCxnSpPr>
        <p:spPr>
          <a:xfrm flipH="1" flipV="1">
            <a:off x="759625" y="4225853"/>
            <a:ext cx="626042" cy="130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41CA6E6-03B5-818D-17D3-F46D7774512D}"/>
              </a:ext>
            </a:extLst>
          </p:cNvPr>
          <p:cNvCxnSpPr/>
          <p:nvPr/>
        </p:nvCxnSpPr>
        <p:spPr>
          <a:xfrm flipV="1">
            <a:off x="1385667" y="4190750"/>
            <a:ext cx="2222757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DFD9FE9-837B-D4F9-4199-119305F3FC1F}"/>
              </a:ext>
            </a:extLst>
          </p:cNvPr>
          <p:cNvCxnSpPr/>
          <p:nvPr/>
        </p:nvCxnSpPr>
        <p:spPr>
          <a:xfrm flipV="1">
            <a:off x="1385667" y="4190750"/>
            <a:ext cx="3646638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5F78FB6A-0973-FF2B-1BFA-B671085B9EFA}"/>
              </a:ext>
            </a:extLst>
          </p:cNvPr>
          <p:cNvCxnSpPr/>
          <p:nvPr/>
        </p:nvCxnSpPr>
        <p:spPr>
          <a:xfrm flipH="1" flipV="1">
            <a:off x="759625" y="4225853"/>
            <a:ext cx="2220884" cy="130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0A23F176-1CE5-7FDF-298C-249D7EB572E7}"/>
              </a:ext>
            </a:extLst>
          </p:cNvPr>
          <p:cNvCxnSpPr/>
          <p:nvPr/>
        </p:nvCxnSpPr>
        <p:spPr>
          <a:xfrm flipH="1" flipV="1">
            <a:off x="2183505" y="4195542"/>
            <a:ext cx="797004" cy="1333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CD4C455-12BF-C395-B1B9-0D68ECB62C45}"/>
              </a:ext>
            </a:extLst>
          </p:cNvPr>
          <p:cNvCxnSpPr/>
          <p:nvPr/>
        </p:nvCxnSpPr>
        <p:spPr>
          <a:xfrm flipV="1">
            <a:off x="2980509" y="4190750"/>
            <a:ext cx="627915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67F9310E-F4B9-8433-520C-94D0BD8EE770}"/>
              </a:ext>
            </a:extLst>
          </p:cNvPr>
          <p:cNvCxnSpPr>
            <a:endCxn id="36" idx="4"/>
          </p:cNvCxnSpPr>
          <p:nvPr/>
        </p:nvCxnSpPr>
        <p:spPr>
          <a:xfrm flipV="1">
            <a:off x="759625" y="2514263"/>
            <a:ext cx="1334621" cy="120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EA7D04C5-B556-F37E-4E65-C0A0515A0E65}"/>
              </a:ext>
            </a:extLst>
          </p:cNvPr>
          <p:cNvCxnSpPr/>
          <p:nvPr/>
        </p:nvCxnSpPr>
        <p:spPr>
          <a:xfrm flipV="1">
            <a:off x="2980507" y="4190750"/>
            <a:ext cx="2051796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B8EAF2E-26CF-8770-2987-B2855D5528C1}"/>
              </a:ext>
            </a:extLst>
          </p:cNvPr>
          <p:cNvCxnSpPr/>
          <p:nvPr/>
        </p:nvCxnSpPr>
        <p:spPr>
          <a:xfrm flipH="1" flipV="1">
            <a:off x="759624" y="4225853"/>
            <a:ext cx="3821760" cy="1308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95445272-BCE0-EBA6-0C7B-4F505A3358AC}"/>
              </a:ext>
            </a:extLst>
          </p:cNvPr>
          <p:cNvCxnSpPr/>
          <p:nvPr/>
        </p:nvCxnSpPr>
        <p:spPr>
          <a:xfrm flipH="1" flipV="1">
            <a:off x="3608424" y="4190750"/>
            <a:ext cx="972961" cy="1343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577DE1E6-6CED-7B3D-C830-F894A53A1919}"/>
              </a:ext>
            </a:extLst>
          </p:cNvPr>
          <p:cNvCxnSpPr/>
          <p:nvPr/>
        </p:nvCxnSpPr>
        <p:spPr>
          <a:xfrm flipV="1">
            <a:off x="4581384" y="4190750"/>
            <a:ext cx="450918" cy="1343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1FDCEE5B-B360-4E9C-64BE-3C0E13B5C14C}"/>
              </a:ext>
            </a:extLst>
          </p:cNvPr>
          <p:cNvCxnSpPr/>
          <p:nvPr/>
        </p:nvCxnSpPr>
        <p:spPr>
          <a:xfrm flipH="1" flipV="1">
            <a:off x="2183502" y="4195542"/>
            <a:ext cx="2397881" cy="1339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4DE45D6-0239-4486-E83A-FA9AAAAF2CE0}"/>
              </a:ext>
            </a:extLst>
          </p:cNvPr>
          <p:cNvCxnSpPr/>
          <p:nvPr/>
        </p:nvCxnSpPr>
        <p:spPr>
          <a:xfrm flipV="1">
            <a:off x="1385664" y="4195542"/>
            <a:ext cx="797838" cy="1333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5BE3F9EF-3607-5866-5FC9-094BF3C66F76}"/>
              </a:ext>
            </a:extLst>
          </p:cNvPr>
          <p:cNvCxnSpPr>
            <a:endCxn id="36" idx="4"/>
          </p:cNvCxnSpPr>
          <p:nvPr/>
        </p:nvCxnSpPr>
        <p:spPr>
          <a:xfrm flipH="1" flipV="1">
            <a:off x="2094246" y="2514263"/>
            <a:ext cx="89256" cy="1170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7CB72A18-3B01-77A3-A5B2-975982D015F3}"/>
              </a:ext>
            </a:extLst>
          </p:cNvPr>
          <p:cNvCxnSpPr>
            <a:endCxn id="36" idx="4"/>
          </p:cNvCxnSpPr>
          <p:nvPr/>
        </p:nvCxnSpPr>
        <p:spPr>
          <a:xfrm flipH="1" flipV="1">
            <a:off x="2094246" y="2514263"/>
            <a:ext cx="1514176" cy="1166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970A2243-BD3C-46DC-E415-52FA2128D655}"/>
              </a:ext>
            </a:extLst>
          </p:cNvPr>
          <p:cNvCxnSpPr>
            <a:endCxn id="36" idx="4"/>
          </p:cNvCxnSpPr>
          <p:nvPr/>
        </p:nvCxnSpPr>
        <p:spPr>
          <a:xfrm flipH="1" flipV="1">
            <a:off x="2094246" y="2514263"/>
            <a:ext cx="2938055" cy="1166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B3E3CCE3-3186-8FB1-0D95-EF7D2317F603}"/>
              </a:ext>
            </a:extLst>
          </p:cNvPr>
          <p:cNvSpPr/>
          <p:nvPr/>
        </p:nvSpPr>
        <p:spPr>
          <a:xfrm>
            <a:off x="1146065" y="5528970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1CA2D4F5-D91E-88B6-C183-84AC652D8C1C}"/>
              </a:ext>
            </a:extLst>
          </p:cNvPr>
          <p:cNvSpPr/>
          <p:nvPr/>
        </p:nvSpPr>
        <p:spPr>
          <a:xfrm>
            <a:off x="2734467" y="5528970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7A0D260-8A3C-8662-0D48-D212E5C32248}"/>
              </a:ext>
            </a:extLst>
          </p:cNvPr>
          <p:cNvSpPr/>
          <p:nvPr/>
        </p:nvSpPr>
        <p:spPr>
          <a:xfrm>
            <a:off x="4298952" y="5528969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DBEA99C-6DD6-971E-AEEA-9919870B04E6}"/>
              </a:ext>
            </a:extLst>
          </p:cNvPr>
          <p:cNvSpPr/>
          <p:nvPr/>
        </p:nvSpPr>
        <p:spPr>
          <a:xfrm>
            <a:off x="3615702" y="1988676"/>
            <a:ext cx="479202" cy="5104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3E93166-CEAD-86A4-68AF-3FFD7C07F988}"/>
              </a:ext>
            </a:extLst>
          </p:cNvPr>
          <p:cNvSpPr/>
          <p:nvPr/>
        </p:nvSpPr>
        <p:spPr>
          <a:xfrm>
            <a:off x="1854645" y="2003832"/>
            <a:ext cx="479202" cy="5104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051ACD12-2C58-1DBE-8647-EFA257B0C08E}"/>
              </a:ext>
            </a:extLst>
          </p:cNvPr>
          <p:cNvCxnSpPr>
            <a:stCxn id="14" idx="0"/>
            <a:endCxn id="35" idx="4"/>
          </p:cNvCxnSpPr>
          <p:nvPr/>
        </p:nvCxnSpPr>
        <p:spPr>
          <a:xfrm flipH="1" flipV="1">
            <a:off x="3855303" y="2499107"/>
            <a:ext cx="1177002" cy="1181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97F8A7FE-01E4-899E-CF8A-493913547551}"/>
              </a:ext>
            </a:extLst>
          </p:cNvPr>
          <p:cNvCxnSpPr>
            <a:stCxn id="6" idx="0"/>
            <a:endCxn id="35" idx="4"/>
          </p:cNvCxnSpPr>
          <p:nvPr/>
        </p:nvCxnSpPr>
        <p:spPr>
          <a:xfrm flipV="1">
            <a:off x="3608425" y="2499107"/>
            <a:ext cx="246878" cy="1181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72ACF28-9B49-FC53-D554-A01FA91C9FCD}"/>
              </a:ext>
            </a:extLst>
          </p:cNvPr>
          <p:cNvCxnSpPr>
            <a:stCxn id="5" idx="0"/>
            <a:endCxn id="35" idx="4"/>
          </p:cNvCxnSpPr>
          <p:nvPr/>
        </p:nvCxnSpPr>
        <p:spPr>
          <a:xfrm flipV="1">
            <a:off x="2183505" y="2499107"/>
            <a:ext cx="1671798" cy="1186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DECAF046-58F9-3259-B823-57FB197592F2}"/>
              </a:ext>
            </a:extLst>
          </p:cNvPr>
          <p:cNvCxnSpPr>
            <a:stCxn id="15" idx="0"/>
            <a:endCxn id="35" idx="4"/>
          </p:cNvCxnSpPr>
          <p:nvPr/>
        </p:nvCxnSpPr>
        <p:spPr>
          <a:xfrm flipV="1">
            <a:off x="759625" y="2499107"/>
            <a:ext cx="3095678" cy="1216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3DD00BD6-0AD5-533F-8E1A-88F02B091FD6}"/>
              </a:ext>
            </a:extLst>
          </p:cNvPr>
          <p:cNvSpPr txBox="1"/>
          <p:nvPr/>
        </p:nvSpPr>
        <p:spPr>
          <a:xfrm>
            <a:off x="5787774" y="5583268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11E4B6D-3F26-836D-7CB1-9EF48E2B85BE}"/>
              </a:ext>
            </a:extLst>
          </p:cNvPr>
          <p:cNvSpPr txBox="1"/>
          <p:nvPr/>
        </p:nvSpPr>
        <p:spPr>
          <a:xfrm>
            <a:off x="5676938" y="3785972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DFA664C-6DB4-336A-A562-17488F7A8A2B}"/>
              </a:ext>
            </a:extLst>
          </p:cNvPr>
          <p:cNvSpPr txBox="1"/>
          <p:nvPr/>
        </p:nvSpPr>
        <p:spPr>
          <a:xfrm>
            <a:off x="4267197" y="1523574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Y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F8CC5F4-D710-2D6D-6AFE-5973799FAED9}"/>
              </a:ext>
            </a:extLst>
          </p:cNvPr>
          <p:cNvSpPr txBox="1"/>
          <p:nvPr/>
        </p:nvSpPr>
        <p:spPr>
          <a:xfrm>
            <a:off x="5213718" y="4782018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IH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C94D71F-DE2B-E817-B7A3-17794F01920D}"/>
              </a:ext>
            </a:extLst>
          </p:cNvPr>
          <p:cNvSpPr txBox="1"/>
          <p:nvPr/>
        </p:nvSpPr>
        <p:spPr>
          <a:xfrm>
            <a:off x="4961356" y="2672078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HO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B3AC4BC5-AA53-F89F-7003-55F58FD70E36}"/>
              </a:ext>
            </a:extLst>
          </p:cNvPr>
          <p:cNvCxnSpPr>
            <a:stCxn id="33" idx="0"/>
          </p:cNvCxnSpPr>
          <p:nvPr/>
        </p:nvCxnSpPr>
        <p:spPr>
          <a:xfrm flipV="1">
            <a:off x="2094246" y="1433054"/>
            <a:ext cx="0" cy="570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728B068D-07C0-9032-5729-A71F223F0DAE}"/>
              </a:ext>
            </a:extLst>
          </p:cNvPr>
          <p:cNvCxnSpPr/>
          <p:nvPr/>
        </p:nvCxnSpPr>
        <p:spPr>
          <a:xfrm flipV="1">
            <a:off x="3855303" y="1417898"/>
            <a:ext cx="0" cy="570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F11B7C50-0090-4C79-D20D-3C1FB147501F}"/>
              </a:ext>
            </a:extLst>
          </p:cNvPr>
          <p:cNvSpPr txBox="1"/>
          <p:nvPr/>
        </p:nvSpPr>
        <p:spPr>
          <a:xfrm>
            <a:off x="4267197" y="1148471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Y*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0F0D8A84-0F47-CB5C-2E64-1534DD70C6D8}"/>
                  </a:ext>
                </a:extLst>
              </p:cNvPr>
              <p:cNvSpPr/>
              <p:nvPr/>
            </p:nvSpPr>
            <p:spPr>
              <a:xfrm>
                <a:off x="6452542" y="1433054"/>
                <a:ext cx="5324660" cy="45447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Feedforward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X to compute Y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Compute Error in the last layer Y-Y* 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Error back propagate: 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</m:e>
                      <m:sup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𝑙</m:t>
                        </m:r>
                      </m:sup>
                    </m:sSup>
                    <m:r>
                      <a:rPr kumimoji="1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=</m:t>
                    </m:r>
                    <m:r>
                      <a:rPr kumimoji="1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kumimoji="1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′(</m:t>
                    </m:r>
                    <m:sSup>
                      <m:sSupPr>
                        <m:ctrlP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</m:e>
                      <m:sup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)⨀(</m:t>
                    </m:r>
                    <m:sSup>
                      <m:sSupPr>
                        <m:ctrlP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p>
                    </m:sSup>
                    <m:r>
                      <a:rPr kumimoji="1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p>
                      <m:sSupPr>
                        <m:ctrlP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</m:e>
                      <m:sup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𝑙</m:t>
                        </m:r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+1</m:t>
                        </m:r>
                      </m:sup>
                    </m:sSup>
                    <m:r>
                      <a:rPr kumimoji="1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)</m:t>
                    </m:r>
                  </m:oMath>
                </a14:m>
                <a:endParaRPr kumimoji="1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Update weights</a:t>
                </a:r>
                <a:endParaRPr kumimoji="1" lang="zh-CN" alt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Cambria Math" charset="0"/>
                  <a:cs typeface="Cambria Math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sSup>
                      <m:sSupPr>
                        <m:ctrlP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p>
                    </m:sSup>
                    <m:r>
                      <a:rPr kumimoji="1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e>
                      <m:sup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⨂</m:t>
                    </m:r>
                    <m:sSup>
                      <m:sSupPr>
                        <m:ctrlP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</m:e>
                      <m:sup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p>
                    </m:sSup>
                  </m:oMath>
                </a14:m>
                <a:endParaRPr kumimoji="1" lang="zh-CN" altLang="en-US" sz="2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p>
                    </m:sSup>
                    <m:r>
                      <a:rPr kumimoji="1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p>
                    </m:sSup>
                    <m:r>
                      <a:rPr kumimoji="1" lang="zh-CN" alt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m:rPr>
                        <m:nor/>
                      </m:rPr>
                      <a:rPr kumimoji="0" lang="zh-CN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rPr>
                      <m:t>𝛼</m:t>
                    </m:r>
                    <m:r>
                      <a:rPr kumimoji="1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sSup>
                      <m:sSupPr>
                        <m:ctrlP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p>
                    </m:sSup>
                  </m:oMath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𝛼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is the learning rate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0F0D8A84-0F47-CB5C-2E64-1534DD70C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542" y="1433054"/>
                <a:ext cx="5324660" cy="4544706"/>
              </a:xfrm>
              <a:prstGeom prst="rect">
                <a:avLst/>
              </a:prstGeom>
              <a:blipFill>
                <a:blip r:embed="rId3"/>
                <a:stretch>
                  <a:fillRect l="-1900" t="-1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240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9D8EB-18E6-7D14-2273-BE2B14E9C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5AB7528-D17D-C4A1-44F8-2C2AD8B99F45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A4162C-28FE-FE6D-109E-016BD337284A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9347872-D1D3-5325-195C-3DD9D33E893B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徽标&#10;&#10;描述已自动生成">
            <a:extLst>
              <a:ext uri="{FF2B5EF4-FFF2-40B4-BE49-F238E27FC236}">
                <a16:creationId xmlns:a16="http://schemas.microsoft.com/office/drawing/2014/main" id="{C53C326F-ED9A-C996-D0A3-09A8517FE8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CD48970-628A-D2D3-0D13-15BBC02E6049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6" name="内容占位符 2">
            <a:extLst>
              <a:ext uri="{FF2B5EF4-FFF2-40B4-BE49-F238E27FC236}">
                <a16:creationId xmlns:a16="http://schemas.microsoft.com/office/drawing/2014/main" id="{6AB7FD38-7D93-E3AD-96B2-07334084C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078916"/>
              </p:ext>
            </p:extLst>
          </p:nvPr>
        </p:nvGraphicFramePr>
        <p:xfrm>
          <a:off x="1158583" y="1711234"/>
          <a:ext cx="10380956" cy="394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53376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图像识别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15FEB93A-A9DC-1047-F5E5-77875FCE734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970" y="1630023"/>
            <a:ext cx="3285697" cy="3597954"/>
          </a:xfrm>
          <a:prstGeom prst="rect">
            <a:avLst/>
          </a:prstGeom>
        </p:spPr>
      </p:pic>
      <p:pic>
        <p:nvPicPr>
          <p:cNvPr id="9" name="内容占位符 6">
            <a:extLst>
              <a:ext uri="{FF2B5EF4-FFF2-40B4-BE49-F238E27FC236}">
                <a16:creationId xmlns:a16="http://schemas.microsoft.com/office/drawing/2014/main" id="{6ADDF5C4-9C29-A611-C183-25E04C1FB88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3722" y="1480072"/>
            <a:ext cx="3657601" cy="4225160"/>
          </a:xfrm>
          <a:prstGeom prst="rect">
            <a:avLst/>
          </a:prstGeom>
        </p:spPr>
      </p:pic>
      <p:pic>
        <p:nvPicPr>
          <p:cNvPr id="14" name="内容占位符 3">
            <a:extLst>
              <a:ext uri="{FF2B5EF4-FFF2-40B4-BE49-F238E27FC236}">
                <a16:creationId xmlns:a16="http://schemas.microsoft.com/office/drawing/2014/main" id="{00D6216F-A2E0-1E15-05F7-62AA18A216E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7104" y="3592652"/>
            <a:ext cx="3817792" cy="21153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331C4E9-3874-DDF5-F19C-6C032ED19A4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60" y="1484223"/>
            <a:ext cx="3402860" cy="20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22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图像识别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6">
            <a:extLst>
              <a:ext uri="{FF2B5EF4-FFF2-40B4-BE49-F238E27FC236}">
                <a16:creationId xmlns:a16="http://schemas.microsoft.com/office/drawing/2014/main" id="{9F5624F3-7ED3-B010-ACEE-7B1DF13DC56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304" y="1317555"/>
            <a:ext cx="5273565" cy="4334933"/>
          </a:xfrm>
          <a:prstGeom prst="rect">
            <a:avLst/>
          </a:prstGeom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B4D9AE-71AE-9E97-D0A0-C4337AD0CDAB}"/>
              </a:ext>
            </a:extLst>
          </p:cNvPr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4710" y="1317555"/>
            <a:ext cx="5439103" cy="433493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742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4E5211-FCF8-928A-B95E-0BB7EE9A4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989" y="1711721"/>
            <a:ext cx="8385322" cy="2668580"/>
          </a:xfrm>
          <a:prstGeom prst="rect">
            <a:avLst/>
          </a:prstGeom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86A35FFA-3800-6BCB-70E9-661A85AA1D86}"/>
              </a:ext>
            </a:extLst>
          </p:cNvPr>
          <p:cNvSpPr/>
          <p:nvPr/>
        </p:nvSpPr>
        <p:spPr>
          <a:xfrm>
            <a:off x="3482507" y="5019251"/>
            <a:ext cx="59526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Weibei SC" charset="-122"/>
                <a:ea typeface="Weibei SC" charset="-122"/>
                <a:cs typeface="Weibei SC" charset="-122"/>
              </a:rPr>
              <a:t>CNN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Weibei SC" charset="-122"/>
                <a:ea typeface="Weibei SC" charset="-122"/>
                <a:cs typeface="Weibei SC" charset="-122"/>
              </a:rPr>
              <a:t>可以应付图像数据中的平移、旋转等空间不变性</a:t>
            </a:r>
            <a:endParaRPr lang="en-US" sz="1600" dirty="0">
              <a:solidFill>
                <a:prstClr val="black">
                  <a:lumMod val="65000"/>
                  <a:lumOff val="35000"/>
                </a:prstClr>
              </a:solidFill>
              <a:latin typeface="Weibei SC" charset="-122"/>
              <a:ea typeface="Weibei SC" charset="-122"/>
              <a:cs typeface="Weibe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8555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409952-BA0F-E441-995E-57C482F86815}"/>
              </a:ext>
            </a:extLst>
          </p:cNvPr>
          <p:cNvSpPr txBox="1"/>
          <p:nvPr/>
        </p:nvSpPr>
        <p:spPr>
          <a:xfrm>
            <a:off x="1266351" y="5645533"/>
            <a:ext cx="960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卷积神经网络包含多个层，每层的神经元都会排布成三维的立方体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709A16-6DC1-E9E7-3385-BC8DD7937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350" y="1913390"/>
            <a:ext cx="9601201" cy="30555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0B7E3EA-ECD5-1461-FD86-A20FE3530FAA}"/>
              </a:ext>
            </a:extLst>
          </p:cNvPr>
          <p:cNvSpPr txBox="1"/>
          <p:nvPr/>
        </p:nvSpPr>
        <p:spPr>
          <a:xfrm>
            <a:off x="2439173" y="1170440"/>
            <a:ext cx="1739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</a:p>
          <a:p>
            <a:pPr algn="ctr"/>
            <a:r>
              <a:rPr kumimoji="1" lang="en-US" altLang="zh-CN" dirty="0"/>
              <a:t>Convolutional layer(C1)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85B1D-53C0-40E9-9E45-06C0D22807B3}"/>
              </a:ext>
            </a:extLst>
          </p:cNvPr>
          <p:cNvSpPr txBox="1"/>
          <p:nvPr/>
        </p:nvSpPr>
        <p:spPr>
          <a:xfrm>
            <a:off x="3160467" y="4203317"/>
            <a:ext cx="188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池化层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Pooling layer(P1)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5F25AC3-C596-9674-898A-91BF694E46E3}"/>
              </a:ext>
            </a:extLst>
          </p:cNvPr>
          <p:cNvSpPr txBox="1"/>
          <p:nvPr/>
        </p:nvSpPr>
        <p:spPr>
          <a:xfrm>
            <a:off x="4923951" y="1465697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  <a:r>
              <a:rPr kumimoji="1" lang="en-US" altLang="zh-CN" dirty="0"/>
              <a:t>(C2)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94B98F-1F31-B2A5-E61D-024618DBB75C}"/>
              </a:ext>
            </a:extLst>
          </p:cNvPr>
          <p:cNvSpPr txBox="1"/>
          <p:nvPr/>
        </p:nvSpPr>
        <p:spPr>
          <a:xfrm>
            <a:off x="5619692" y="4203317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池化层</a:t>
            </a:r>
            <a:r>
              <a:rPr kumimoji="1" lang="en-US" altLang="zh-CN" dirty="0"/>
              <a:t>(P2)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7EAA2E-1C8E-F15D-9063-5F532E1A1103}"/>
              </a:ext>
            </a:extLst>
          </p:cNvPr>
          <p:cNvSpPr txBox="1"/>
          <p:nvPr/>
        </p:nvSpPr>
        <p:spPr>
          <a:xfrm>
            <a:off x="6852143" y="1788862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  <a:r>
              <a:rPr kumimoji="1" lang="en-US" altLang="zh-CN" dirty="0"/>
              <a:t>(C3)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C768670-1328-CEB3-6A90-8DB8A9AE9E20}"/>
              </a:ext>
            </a:extLst>
          </p:cNvPr>
          <p:cNvSpPr txBox="1"/>
          <p:nvPr/>
        </p:nvSpPr>
        <p:spPr>
          <a:xfrm>
            <a:off x="7438552" y="4014562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池化层</a:t>
            </a:r>
            <a:r>
              <a:rPr kumimoji="1" lang="en-US" altLang="zh-CN" dirty="0"/>
              <a:t>(P3)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589FBF-DFC4-CB77-711B-D5DE27E0FC00}"/>
              </a:ext>
            </a:extLst>
          </p:cNvPr>
          <p:cNvSpPr txBox="1"/>
          <p:nvPr/>
        </p:nvSpPr>
        <p:spPr>
          <a:xfrm>
            <a:off x="8581550" y="1851126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  <a:r>
              <a:rPr kumimoji="1" lang="en-US" altLang="zh-CN" dirty="0"/>
              <a:t>(C4)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628D3F1-5951-D425-A942-FEF069E41B7A}"/>
              </a:ext>
            </a:extLst>
          </p:cNvPr>
          <p:cNvSpPr txBox="1"/>
          <p:nvPr/>
        </p:nvSpPr>
        <p:spPr>
          <a:xfrm>
            <a:off x="9317047" y="4424363"/>
            <a:ext cx="103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特征层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B132F18-E3F1-3A55-8F82-8EA1B6F52023}"/>
              </a:ext>
            </a:extLst>
          </p:cNvPr>
          <p:cNvSpPr txBox="1"/>
          <p:nvPr/>
        </p:nvSpPr>
        <p:spPr>
          <a:xfrm>
            <a:off x="10181751" y="1479337"/>
            <a:ext cx="103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输出层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08A1CC5-BA33-74E4-5F62-C928D12C2BE2}"/>
              </a:ext>
            </a:extLst>
          </p:cNvPr>
          <p:cNvSpPr txBox="1"/>
          <p:nvPr/>
        </p:nvSpPr>
        <p:spPr>
          <a:xfrm>
            <a:off x="1405503" y="4488501"/>
            <a:ext cx="103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输入层</a:t>
            </a:r>
          </a:p>
        </p:txBody>
      </p:sp>
    </p:spTree>
    <p:extLst>
      <p:ext uri="{BB962C8B-B14F-4D97-AF65-F5344CB8AC3E}">
        <p14:creationId xmlns:p14="http://schemas.microsoft.com/office/powerpoint/2010/main" val="3014608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92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28" y="1675801"/>
            <a:ext cx="36322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0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A63D2-D792-A72F-57CC-1771CDB09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F2AF825-A708-1B36-BC57-234ACBBC83EA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Representation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721EC1-B6F2-3564-286A-5E243F6906E6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88E4EEE-BE97-F34F-D699-18A90298F243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徽标&#10;&#10;描述已自动生成">
            <a:extLst>
              <a:ext uri="{FF2B5EF4-FFF2-40B4-BE49-F238E27FC236}">
                <a16:creationId xmlns:a16="http://schemas.microsoft.com/office/drawing/2014/main" id="{E79929B3-06B5-1D70-3A84-E61D6A0750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6C78A55-B192-63F8-1BEC-9F76DBF9005E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43EEB1F-C99C-EFF6-5404-A9A9521A44D8}"/>
              </a:ext>
            </a:extLst>
          </p:cNvPr>
          <p:cNvSpPr/>
          <p:nvPr/>
        </p:nvSpPr>
        <p:spPr>
          <a:xfrm>
            <a:off x="1943904" y="3685112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85AE406-0447-D2F2-1D97-4E83C1FC3AC8}"/>
              </a:ext>
            </a:extLst>
          </p:cNvPr>
          <p:cNvSpPr/>
          <p:nvPr/>
        </p:nvSpPr>
        <p:spPr>
          <a:xfrm>
            <a:off x="3368824" y="3680319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81EC659-9239-8737-246E-86ECCD08F84C}"/>
              </a:ext>
            </a:extLst>
          </p:cNvPr>
          <p:cNvSpPr/>
          <p:nvPr/>
        </p:nvSpPr>
        <p:spPr>
          <a:xfrm>
            <a:off x="4792704" y="3680319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B75B003-1B00-3908-114D-D4A8CD506155}"/>
              </a:ext>
            </a:extLst>
          </p:cNvPr>
          <p:cNvSpPr/>
          <p:nvPr/>
        </p:nvSpPr>
        <p:spPr>
          <a:xfrm>
            <a:off x="520024" y="3715423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1760F9D-DB23-30D3-B427-54EE1432D17A}"/>
              </a:ext>
            </a:extLst>
          </p:cNvPr>
          <p:cNvCxnSpPr/>
          <p:nvPr/>
        </p:nvCxnSpPr>
        <p:spPr>
          <a:xfrm flipH="1" flipV="1">
            <a:off x="759625" y="4225853"/>
            <a:ext cx="626042" cy="130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82BC3722-AFE2-194A-376C-558CEA7FEB0C}"/>
              </a:ext>
            </a:extLst>
          </p:cNvPr>
          <p:cNvCxnSpPr/>
          <p:nvPr/>
        </p:nvCxnSpPr>
        <p:spPr>
          <a:xfrm flipV="1">
            <a:off x="1385667" y="4190750"/>
            <a:ext cx="2222757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51FB5E5-54F5-4C1C-015A-3292B71EE1DD}"/>
              </a:ext>
            </a:extLst>
          </p:cNvPr>
          <p:cNvCxnSpPr/>
          <p:nvPr/>
        </p:nvCxnSpPr>
        <p:spPr>
          <a:xfrm flipV="1">
            <a:off x="1385667" y="4190750"/>
            <a:ext cx="3646638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3BC459C-7855-53D6-6E22-062B2859CF62}"/>
              </a:ext>
            </a:extLst>
          </p:cNvPr>
          <p:cNvCxnSpPr/>
          <p:nvPr/>
        </p:nvCxnSpPr>
        <p:spPr>
          <a:xfrm flipH="1" flipV="1">
            <a:off x="759625" y="4225853"/>
            <a:ext cx="2220884" cy="130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86D1779F-B4C9-CF83-C552-74A3ED2F4A9A}"/>
              </a:ext>
            </a:extLst>
          </p:cNvPr>
          <p:cNvCxnSpPr/>
          <p:nvPr/>
        </p:nvCxnSpPr>
        <p:spPr>
          <a:xfrm flipH="1" flipV="1">
            <a:off x="2183505" y="4195542"/>
            <a:ext cx="797004" cy="1333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3C12D59C-9106-9D51-77B4-B508B1EA7A91}"/>
              </a:ext>
            </a:extLst>
          </p:cNvPr>
          <p:cNvCxnSpPr/>
          <p:nvPr/>
        </p:nvCxnSpPr>
        <p:spPr>
          <a:xfrm flipV="1">
            <a:off x="2980509" y="4190750"/>
            <a:ext cx="627915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521E25B1-D467-1BA5-1DA2-E53BDBB2F760}"/>
              </a:ext>
            </a:extLst>
          </p:cNvPr>
          <p:cNvCxnSpPr>
            <a:endCxn id="37" idx="4"/>
          </p:cNvCxnSpPr>
          <p:nvPr/>
        </p:nvCxnSpPr>
        <p:spPr>
          <a:xfrm flipV="1">
            <a:off x="759625" y="2514263"/>
            <a:ext cx="1334621" cy="120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094E1026-BD2C-10D7-7AF4-32A3693FCF02}"/>
              </a:ext>
            </a:extLst>
          </p:cNvPr>
          <p:cNvCxnSpPr/>
          <p:nvPr/>
        </p:nvCxnSpPr>
        <p:spPr>
          <a:xfrm flipV="1">
            <a:off x="2980507" y="4190750"/>
            <a:ext cx="2051796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6F295413-7CE4-854B-581E-64721432C4BB}"/>
              </a:ext>
            </a:extLst>
          </p:cNvPr>
          <p:cNvCxnSpPr/>
          <p:nvPr/>
        </p:nvCxnSpPr>
        <p:spPr>
          <a:xfrm flipH="1" flipV="1">
            <a:off x="759624" y="4225853"/>
            <a:ext cx="3821760" cy="1308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191B445-6438-1E73-5224-85E12ACAC188}"/>
              </a:ext>
            </a:extLst>
          </p:cNvPr>
          <p:cNvCxnSpPr/>
          <p:nvPr/>
        </p:nvCxnSpPr>
        <p:spPr>
          <a:xfrm flipH="1" flipV="1">
            <a:off x="3608424" y="4190750"/>
            <a:ext cx="972961" cy="1343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80EC6A7-FDF6-BE18-D757-03CA804EAA86}"/>
              </a:ext>
            </a:extLst>
          </p:cNvPr>
          <p:cNvCxnSpPr/>
          <p:nvPr/>
        </p:nvCxnSpPr>
        <p:spPr>
          <a:xfrm flipV="1">
            <a:off x="4581384" y="4190750"/>
            <a:ext cx="450918" cy="1343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D5DB0AEB-97DE-CC54-629B-14508116DC07}"/>
              </a:ext>
            </a:extLst>
          </p:cNvPr>
          <p:cNvCxnSpPr/>
          <p:nvPr/>
        </p:nvCxnSpPr>
        <p:spPr>
          <a:xfrm flipH="1" flipV="1">
            <a:off x="2183502" y="4195542"/>
            <a:ext cx="2397881" cy="1339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84BFB255-C096-663B-70B3-9FA17EE90A56}"/>
              </a:ext>
            </a:extLst>
          </p:cNvPr>
          <p:cNvCxnSpPr/>
          <p:nvPr/>
        </p:nvCxnSpPr>
        <p:spPr>
          <a:xfrm flipV="1">
            <a:off x="1385664" y="4195542"/>
            <a:ext cx="797838" cy="1333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88E047BD-8630-107F-CC40-309C850922AB}"/>
              </a:ext>
            </a:extLst>
          </p:cNvPr>
          <p:cNvCxnSpPr>
            <a:endCxn id="37" idx="4"/>
          </p:cNvCxnSpPr>
          <p:nvPr/>
        </p:nvCxnSpPr>
        <p:spPr>
          <a:xfrm flipH="1" flipV="1">
            <a:off x="2094246" y="2514263"/>
            <a:ext cx="89256" cy="1170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8EBAF08F-8F52-C5BE-1533-038C612CDA78}"/>
              </a:ext>
            </a:extLst>
          </p:cNvPr>
          <p:cNvCxnSpPr>
            <a:endCxn id="37" idx="4"/>
          </p:cNvCxnSpPr>
          <p:nvPr/>
        </p:nvCxnSpPr>
        <p:spPr>
          <a:xfrm flipH="1" flipV="1">
            <a:off x="2094246" y="2514263"/>
            <a:ext cx="1514176" cy="1166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53A71CA0-0E19-2BD3-AFAC-8195AAEFC9F3}"/>
              </a:ext>
            </a:extLst>
          </p:cNvPr>
          <p:cNvCxnSpPr>
            <a:endCxn id="37" idx="4"/>
          </p:cNvCxnSpPr>
          <p:nvPr/>
        </p:nvCxnSpPr>
        <p:spPr>
          <a:xfrm flipH="1" flipV="1">
            <a:off x="2094246" y="2514263"/>
            <a:ext cx="2938055" cy="1166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B4F68832-999E-D46A-C878-6A080FB1B4B1}"/>
              </a:ext>
            </a:extLst>
          </p:cNvPr>
          <p:cNvSpPr/>
          <p:nvPr/>
        </p:nvSpPr>
        <p:spPr>
          <a:xfrm>
            <a:off x="1146065" y="5528970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10707369-37AF-6B69-9149-CBE5F45E3DCE}"/>
              </a:ext>
            </a:extLst>
          </p:cNvPr>
          <p:cNvSpPr/>
          <p:nvPr/>
        </p:nvSpPr>
        <p:spPr>
          <a:xfrm>
            <a:off x="2734467" y="5528970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6EBB64EE-A781-3A5C-4302-697E0A3050D6}"/>
              </a:ext>
            </a:extLst>
          </p:cNvPr>
          <p:cNvSpPr/>
          <p:nvPr/>
        </p:nvSpPr>
        <p:spPr>
          <a:xfrm>
            <a:off x="4298952" y="5528969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1589B3AE-64A4-C32F-EB44-8BCED3E1F5C4}"/>
              </a:ext>
            </a:extLst>
          </p:cNvPr>
          <p:cNvSpPr/>
          <p:nvPr/>
        </p:nvSpPr>
        <p:spPr>
          <a:xfrm>
            <a:off x="3615702" y="1988676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2919FE79-93DF-5A70-CE65-DF6EBEAAF293}"/>
              </a:ext>
            </a:extLst>
          </p:cNvPr>
          <p:cNvSpPr/>
          <p:nvPr/>
        </p:nvSpPr>
        <p:spPr>
          <a:xfrm>
            <a:off x="1854645" y="2003832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B74A27D8-379C-CB54-8CAE-7C1C918923A6}"/>
              </a:ext>
            </a:extLst>
          </p:cNvPr>
          <p:cNvCxnSpPr>
            <a:stCxn id="14" idx="0"/>
            <a:endCxn id="35" idx="4"/>
          </p:cNvCxnSpPr>
          <p:nvPr/>
        </p:nvCxnSpPr>
        <p:spPr>
          <a:xfrm flipH="1" flipV="1">
            <a:off x="3855303" y="2499107"/>
            <a:ext cx="1177002" cy="1181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AD3367F8-5871-B3C3-318F-AF1206565C2D}"/>
              </a:ext>
            </a:extLst>
          </p:cNvPr>
          <p:cNvCxnSpPr>
            <a:stCxn id="11" idx="0"/>
            <a:endCxn id="35" idx="4"/>
          </p:cNvCxnSpPr>
          <p:nvPr/>
        </p:nvCxnSpPr>
        <p:spPr>
          <a:xfrm flipV="1">
            <a:off x="3608425" y="2499107"/>
            <a:ext cx="246878" cy="1181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FE68AECD-785E-3B90-CE09-037FBE339571}"/>
              </a:ext>
            </a:extLst>
          </p:cNvPr>
          <p:cNvCxnSpPr>
            <a:stCxn id="9" idx="0"/>
            <a:endCxn id="35" idx="4"/>
          </p:cNvCxnSpPr>
          <p:nvPr/>
        </p:nvCxnSpPr>
        <p:spPr>
          <a:xfrm flipV="1">
            <a:off x="2183505" y="2499107"/>
            <a:ext cx="1671798" cy="1186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A39DE3F2-4CFE-C4C4-1412-A1F4AEAAE1E7}"/>
              </a:ext>
            </a:extLst>
          </p:cNvPr>
          <p:cNvCxnSpPr>
            <a:stCxn id="15" idx="0"/>
            <a:endCxn id="35" idx="4"/>
          </p:cNvCxnSpPr>
          <p:nvPr/>
        </p:nvCxnSpPr>
        <p:spPr>
          <a:xfrm flipV="1">
            <a:off x="759625" y="2499107"/>
            <a:ext cx="3095678" cy="1216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22A0136A-640A-3D73-388C-2BAE2CD73B64}"/>
              </a:ext>
            </a:extLst>
          </p:cNvPr>
          <p:cNvSpPr txBox="1"/>
          <p:nvPr/>
        </p:nvSpPr>
        <p:spPr>
          <a:xfrm>
            <a:off x="5698732" y="5593398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7A60BB9-63B9-19D4-985B-9EDCC71BAC27}"/>
              </a:ext>
            </a:extLst>
          </p:cNvPr>
          <p:cNvSpPr txBox="1"/>
          <p:nvPr/>
        </p:nvSpPr>
        <p:spPr>
          <a:xfrm>
            <a:off x="5676938" y="3785972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9DFF602-BDBF-958E-9929-423237C6B444}"/>
              </a:ext>
            </a:extLst>
          </p:cNvPr>
          <p:cNvSpPr txBox="1"/>
          <p:nvPr/>
        </p:nvSpPr>
        <p:spPr>
          <a:xfrm>
            <a:off x="5676938" y="1721981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Y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8DE2B51-0FE4-610A-6C8C-B0F1E8D7E506}"/>
              </a:ext>
            </a:extLst>
          </p:cNvPr>
          <p:cNvSpPr txBox="1"/>
          <p:nvPr/>
        </p:nvSpPr>
        <p:spPr>
          <a:xfrm>
            <a:off x="5213718" y="4782018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IH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673B2F6-CE66-9F4C-D6A2-04B937D376A7}"/>
              </a:ext>
            </a:extLst>
          </p:cNvPr>
          <p:cNvSpPr txBox="1"/>
          <p:nvPr/>
        </p:nvSpPr>
        <p:spPr>
          <a:xfrm>
            <a:off x="4961356" y="2672078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HO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CEB41CB-5626-A7ED-CE24-273621FB44AD}"/>
                  </a:ext>
                </a:extLst>
              </p:cNvPr>
              <p:cNvSpPr txBox="1"/>
              <p:nvPr/>
            </p:nvSpPr>
            <p:spPr>
              <a:xfrm>
                <a:off x="7191107" y="5613712"/>
                <a:ext cx="1884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𝑋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=(−0.1,0.2,0.3)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CEB41CB-5626-A7ED-CE24-273621FB4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107" y="5613712"/>
                <a:ext cx="1884362" cy="276999"/>
              </a:xfrm>
              <a:prstGeom prst="rect">
                <a:avLst/>
              </a:prstGeom>
              <a:blipFill>
                <a:blip r:embed="rId4"/>
                <a:stretch>
                  <a:fillRect l="-2685" t="-4545" r="-4027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790FAA5-7BEB-DA3A-E3BF-ABFE6AC23C06}"/>
                  </a:ext>
                </a:extLst>
              </p:cNvPr>
              <p:cNvSpPr txBox="1"/>
              <p:nvPr/>
            </p:nvSpPr>
            <p:spPr>
              <a:xfrm>
                <a:off x="7191107" y="4523842"/>
                <a:ext cx="333950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𝐼𝐻</m:t>
                          </m:r>
                        </m:sup>
                      </m:sSup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−0.1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0.3</m:t>
                              </m:r>
                            </m:e>
                          </m:eqAr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   </m:t>
                          </m:r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1.2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0.01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0.9</m:t>
                              </m:r>
                            </m:e>
                          </m:eqAr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   </m:t>
                          </m:r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0.3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0.4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0.2</m:t>
                              </m:r>
                            </m:e>
                          </m:eqAr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   </m:t>
                          </m:r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2</m:t>
                              </m:r>
                            </m:e>
                          </m:eqAr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   </m:t>
                          </m:r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790FAA5-7BEB-DA3A-E3BF-ABFE6AC23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107" y="4523842"/>
                <a:ext cx="3339504" cy="732573"/>
              </a:xfrm>
              <a:prstGeom prst="rect">
                <a:avLst/>
              </a:prstGeom>
              <a:blipFill>
                <a:blip r:embed="rId5"/>
                <a:stretch>
                  <a:fillRect l="-1141" t="-1724" b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BA82757-FB8A-E772-BF51-CE71AE5704D9}"/>
                  </a:ext>
                </a:extLst>
              </p:cNvPr>
              <p:cNvSpPr txBox="1"/>
              <p:nvPr/>
            </p:nvSpPr>
            <p:spPr>
              <a:xfrm>
                <a:off x="7161297" y="2199224"/>
                <a:ext cx="2356286" cy="13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𝐻𝑂</m:t>
                          </m:r>
                        </m:sup>
                      </m:sSup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−0.3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0.02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0.4</m:t>
                              </m:r>
                            </m:e>
                          </m:eqAr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   </m:t>
                          </m:r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−0.5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0.01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0.6</m:t>
                              </m:r>
                            </m:e>
                          </m:eqAr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BA82757-FB8A-E772-BF51-CE71AE570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297" y="2199224"/>
                <a:ext cx="2356286" cy="1315040"/>
              </a:xfrm>
              <a:prstGeom prst="rect">
                <a:avLst/>
              </a:prstGeom>
              <a:blipFill>
                <a:blip r:embed="rId6"/>
                <a:stretch>
                  <a:fillRect l="-2151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353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96000" y="2208362"/>
            <a:ext cx="3278038" cy="317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47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卷积核与特征图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9AC3919-E781-223E-DA78-89AA91190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1099" y="5378656"/>
            <a:ext cx="8217140" cy="679927"/>
          </a:xfrm>
        </p:spPr>
        <p:txBody>
          <a:bodyPr>
            <a:noAutofit/>
          </a:bodyPr>
          <a:lstStyle/>
          <a:p>
            <a:r>
              <a:rPr kumimoji="1" lang="zh-CN" altLang="en-US" sz="2000" dirty="0"/>
              <a:t>卷积就是在寻找与卷积核相似的区域，并将搜索结果映射</a:t>
            </a:r>
            <a:r>
              <a:rPr kumimoji="1" lang="zh-CN" altLang="en-US" sz="2000"/>
              <a:t>到特征图上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560ECEA-EB87-9F4E-BC8F-5BC389280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61" y="1126721"/>
            <a:ext cx="8664478" cy="396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58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数学运算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C33004-4B1B-3AD6-8D95-750B7C8AD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932" y="1242032"/>
            <a:ext cx="8452612" cy="434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84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数学运算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3BB809-3A1F-D044-31D6-3C126754D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937" y="1410205"/>
            <a:ext cx="8487295" cy="436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1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数学运算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02AD9A-6508-C580-1537-E895A4BCC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937" y="1228705"/>
            <a:ext cx="8487295" cy="4423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A31EA96-4491-FDFC-50DC-BC6DB2960233}"/>
                  </a:ext>
                </a:extLst>
              </p:cNvPr>
              <p:cNvSpPr txBox="1"/>
              <p:nvPr/>
            </p:nvSpPr>
            <p:spPr>
              <a:xfrm>
                <a:off x="3849173" y="5186395"/>
                <a:ext cx="4467633" cy="803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∗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𝑣</m:t>
                              </m:r>
                            </m:sub>
                            <m:sup/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𝑔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A31EA96-4491-FDFC-50DC-BC6DB2960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173" y="5186395"/>
                <a:ext cx="4467633" cy="803233"/>
              </a:xfrm>
              <a:prstGeom prst="rect">
                <a:avLst/>
              </a:prstGeom>
              <a:blipFill>
                <a:blip r:embed="rId5"/>
                <a:stretch>
                  <a:fillRect t="-104688" r="-1416" b="-16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429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数学运算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02AD9A-6508-C580-1537-E895A4BCC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937" y="1228705"/>
            <a:ext cx="8487295" cy="4423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863159E-1DB8-15D0-0DB2-36A800DF1D61}"/>
                  </a:ext>
                </a:extLst>
              </p:cNvPr>
              <p:cNvSpPr txBox="1"/>
              <p:nvPr/>
            </p:nvSpPr>
            <p:spPr>
              <a:xfrm>
                <a:off x="4256189" y="5799885"/>
                <a:ext cx="33507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D24726"/>
                          </a:solidFill>
                          <a:latin typeface="Cambria Math" charset="0"/>
                        </a:rPr>
                        <m:t>𝑛</m:t>
                      </m:r>
                      <m:r>
                        <a:rPr kumimoji="1" lang="en-US" altLang="zh-CN" b="0" i="1" smtClean="0">
                          <a:solidFill>
                            <a:srgbClr val="D2472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b="0" i="1" smtClean="0">
                          <a:solidFill>
                            <a:srgbClr val="D2472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b="0" i="1" smtClean="0">
                          <a:solidFill>
                            <a:srgbClr val="D2472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→(</m:t>
                      </m:r>
                      <m:r>
                        <a:rPr kumimoji="1" lang="en-US" altLang="zh-CN" b="0" i="1" smtClean="0">
                          <a:solidFill>
                            <a:srgbClr val="D2472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b="0" i="1" smtClean="0">
                          <a:solidFill>
                            <a:srgbClr val="D2472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solidFill>
                            <a:srgbClr val="D2472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kumimoji="1" lang="en-US" altLang="zh-CN" b="0" i="1" smtClean="0">
                          <a:solidFill>
                            <a:srgbClr val="D2472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+1)×(</m:t>
                      </m:r>
                      <m:r>
                        <a:rPr kumimoji="1" lang="en-US" altLang="zh-CN" i="1">
                          <a:solidFill>
                            <a:srgbClr val="D2472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i="1">
                          <a:solidFill>
                            <a:srgbClr val="D2472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i="1">
                          <a:solidFill>
                            <a:srgbClr val="D2472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kumimoji="1" lang="en-US" altLang="zh-CN" i="1">
                          <a:solidFill>
                            <a:srgbClr val="D2472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</m:oMath>
                  </m:oMathPara>
                </a14:m>
                <a:endParaRPr kumimoji="1" lang="zh-CN" altLang="en-US" dirty="0">
                  <a:solidFill>
                    <a:srgbClr val="D24726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863159E-1DB8-15D0-0DB2-36A800DF1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189" y="5799885"/>
                <a:ext cx="3350789" cy="276999"/>
              </a:xfrm>
              <a:prstGeom prst="rect">
                <a:avLst/>
              </a:prstGeom>
              <a:blipFill>
                <a:blip r:embed="rId5"/>
                <a:stretch>
                  <a:fillRect l="-755" r="-1887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2175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补齐问题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EDEC01-2A9A-8CCF-3048-3879C5A17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562" y="1180714"/>
            <a:ext cx="8891524" cy="449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68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多卷积核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212B1E-81A6-A219-F69D-726177D37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081" y="1278584"/>
            <a:ext cx="9391818" cy="437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19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多卷积核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4970ED1-1E0E-8E6A-11C6-84A34E17FFC3}"/>
              </a:ext>
            </a:extLst>
          </p:cNvPr>
          <p:cNvSpPr txBox="1"/>
          <p:nvPr/>
        </p:nvSpPr>
        <p:spPr>
          <a:xfrm>
            <a:off x="2399434" y="5230910"/>
            <a:ext cx="7391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buFont typeface="Arial" charset="0"/>
              <a:buChar char="•"/>
            </a:pPr>
            <a:r>
              <a:rPr kumimoji="1" lang="zh-CN" altLang="en-US" dirty="0"/>
              <a:t>在表示的时候，我们可以将多个特征图拼在一起</a:t>
            </a:r>
            <a:r>
              <a:rPr kumimoji="1" lang="zh-CN" altLang="en-US"/>
              <a:t>组成立方体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908F0C-E769-8FD8-FE2F-6620D33E6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805" y="1136537"/>
            <a:ext cx="7416242" cy="384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1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完整卷积运算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4970ED1-1E0E-8E6A-11C6-84A34E17FFC3}"/>
              </a:ext>
            </a:extLst>
          </p:cNvPr>
          <p:cNvSpPr txBox="1"/>
          <p:nvPr/>
        </p:nvSpPr>
        <p:spPr>
          <a:xfrm>
            <a:off x="2399434" y="5230910"/>
            <a:ext cx="7391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buFont typeface="Arial" charset="0"/>
              <a:buChar char="•"/>
            </a:pPr>
            <a:r>
              <a:rPr kumimoji="1" lang="zh-CN" altLang="en-US" dirty="0"/>
              <a:t>在表示的时候，我们可以将多个特征图拼在一起</a:t>
            </a:r>
            <a:r>
              <a:rPr kumimoji="1" lang="zh-CN" altLang="en-US"/>
              <a:t>组成立方体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908F0C-E769-8FD8-FE2F-6620D33E6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805" y="1136537"/>
            <a:ext cx="7416242" cy="3847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7B830C3-47AF-5A59-2DAC-DE6FB4A1AD45}"/>
                  </a:ext>
                </a:extLst>
              </p:cNvPr>
              <p:cNvSpPr txBox="1"/>
              <p:nvPr/>
            </p:nvSpPr>
            <p:spPr>
              <a:xfrm>
                <a:off x="9061511" y="3243515"/>
                <a:ext cx="3561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7B830C3-47AF-5A59-2DAC-DE6FB4A1A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511" y="3243515"/>
                <a:ext cx="356123" cy="276999"/>
              </a:xfrm>
              <a:prstGeom prst="rect">
                <a:avLst/>
              </a:prstGeom>
              <a:blipFill>
                <a:blip r:embed="rId5"/>
                <a:stretch>
                  <a:fillRect l="-13793" r="-13793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4F3BAB2B-6898-9BF3-30A8-FC82B09EC53C}"/>
              </a:ext>
            </a:extLst>
          </p:cNvPr>
          <p:cNvCxnSpPr/>
          <p:nvPr/>
        </p:nvCxnSpPr>
        <p:spPr>
          <a:xfrm>
            <a:off x="9615804" y="3354765"/>
            <a:ext cx="3806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4CD5B69-4FEA-1F39-7C7B-85FBBD544D80}"/>
                  </a:ext>
                </a:extLst>
              </p:cNvPr>
              <p:cNvSpPr txBox="1"/>
              <p:nvPr/>
            </p:nvSpPr>
            <p:spPr>
              <a:xfrm>
                <a:off x="10098001" y="3216265"/>
                <a:ext cx="1931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4CD5B69-4FEA-1F39-7C7B-85FBBD544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001" y="3216265"/>
                <a:ext cx="193194" cy="276999"/>
              </a:xfrm>
              <a:prstGeom prst="rect">
                <a:avLst/>
              </a:prstGeom>
              <a:blipFill>
                <a:blip r:embed="rId6"/>
                <a:stretch>
                  <a:fillRect l="-11765" r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559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BD3AF-6E27-09E6-4701-66747A983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FC089CE-5269-F554-8675-B437D544412A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Representation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8125498-EF7B-A94F-8462-6A8494BCDC0A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137C813-AA8A-A718-7A54-E33DD723C402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徽标&#10;&#10;描述已自动生成">
            <a:extLst>
              <a:ext uri="{FF2B5EF4-FFF2-40B4-BE49-F238E27FC236}">
                <a16:creationId xmlns:a16="http://schemas.microsoft.com/office/drawing/2014/main" id="{C6F92813-EC8F-F5B9-9F32-8EA1ED2E65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7DB26E9-B125-6CCA-3EE6-4B858A655202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78870E5-87E2-4815-CECB-D247C2B5FA25}"/>
              </a:ext>
            </a:extLst>
          </p:cNvPr>
          <p:cNvSpPr/>
          <p:nvPr/>
        </p:nvSpPr>
        <p:spPr>
          <a:xfrm>
            <a:off x="2117525" y="3003499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45787C8-C642-A702-96CB-804D112758BD}"/>
              </a:ext>
            </a:extLst>
          </p:cNvPr>
          <p:cNvSpPr/>
          <p:nvPr/>
        </p:nvSpPr>
        <p:spPr>
          <a:xfrm>
            <a:off x="3542445" y="2998706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85E29054-99AC-4148-C1B4-9C05F2E62603}"/>
              </a:ext>
            </a:extLst>
          </p:cNvPr>
          <p:cNvSpPr/>
          <p:nvPr/>
        </p:nvSpPr>
        <p:spPr>
          <a:xfrm>
            <a:off x="4966325" y="2998706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72BA70DA-34F9-FB6A-DEA5-03BFA1346AD0}"/>
              </a:ext>
            </a:extLst>
          </p:cNvPr>
          <p:cNvSpPr/>
          <p:nvPr/>
        </p:nvSpPr>
        <p:spPr>
          <a:xfrm>
            <a:off x="693645" y="3033810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927A4656-B12F-310F-0579-98EC98245C2C}"/>
              </a:ext>
            </a:extLst>
          </p:cNvPr>
          <p:cNvCxnSpPr/>
          <p:nvPr/>
        </p:nvCxnSpPr>
        <p:spPr>
          <a:xfrm flipH="1" flipV="1">
            <a:off x="933246" y="3544240"/>
            <a:ext cx="626042" cy="130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B937281A-9836-9E35-A16E-955EEFF6C45F}"/>
              </a:ext>
            </a:extLst>
          </p:cNvPr>
          <p:cNvCxnSpPr/>
          <p:nvPr/>
        </p:nvCxnSpPr>
        <p:spPr>
          <a:xfrm flipV="1">
            <a:off x="1559288" y="3509137"/>
            <a:ext cx="2222757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E908E8D6-E6D4-2DC3-C6E8-584F9106406A}"/>
              </a:ext>
            </a:extLst>
          </p:cNvPr>
          <p:cNvCxnSpPr/>
          <p:nvPr/>
        </p:nvCxnSpPr>
        <p:spPr>
          <a:xfrm flipV="1">
            <a:off x="1559288" y="3509137"/>
            <a:ext cx="3646638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4F0B9CF5-9A8C-3171-5C96-D7D53875F5EC}"/>
              </a:ext>
            </a:extLst>
          </p:cNvPr>
          <p:cNvCxnSpPr/>
          <p:nvPr/>
        </p:nvCxnSpPr>
        <p:spPr>
          <a:xfrm flipH="1" flipV="1">
            <a:off x="933246" y="3544240"/>
            <a:ext cx="2220884" cy="130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284E1177-3297-18A8-3D78-ECC2FB8AAFAD}"/>
              </a:ext>
            </a:extLst>
          </p:cNvPr>
          <p:cNvCxnSpPr/>
          <p:nvPr/>
        </p:nvCxnSpPr>
        <p:spPr>
          <a:xfrm flipH="1" flipV="1">
            <a:off x="2357126" y="3513929"/>
            <a:ext cx="797004" cy="1333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95646340-A059-CF7A-590A-C38DA0213481}"/>
              </a:ext>
            </a:extLst>
          </p:cNvPr>
          <p:cNvCxnSpPr/>
          <p:nvPr/>
        </p:nvCxnSpPr>
        <p:spPr>
          <a:xfrm flipV="1">
            <a:off x="3154130" y="3509137"/>
            <a:ext cx="627915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4FE2008F-2558-BEE4-9E62-6456A934533F}"/>
              </a:ext>
            </a:extLst>
          </p:cNvPr>
          <p:cNvCxnSpPr>
            <a:endCxn id="71" idx="4"/>
          </p:cNvCxnSpPr>
          <p:nvPr/>
        </p:nvCxnSpPr>
        <p:spPr>
          <a:xfrm flipV="1">
            <a:off x="933246" y="1832650"/>
            <a:ext cx="1334621" cy="120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F8982060-60F2-616B-210C-0C29B375DD40}"/>
              </a:ext>
            </a:extLst>
          </p:cNvPr>
          <p:cNvCxnSpPr/>
          <p:nvPr/>
        </p:nvCxnSpPr>
        <p:spPr>
          <a:xfrm flipV="1">
            <a:off x="3154128" y="3509137"/>
            <a:ext cx="2051796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8DA36043-2D21-BE42-A1AA-076F40B3CD23}"/>
              </a:ext>
            </a:extLst>
          </p:cNvPr>
          <p:cNvCxnSpPr/>
          <p:nvPr/>
        </p:nvCxnSpPr>
        <p:spPr>
          <a:xfrm flipH="1" flipV="1">
            <a:off x="933245" y="3544240"/>
            <a:ext cx="3821760" cy="1308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6C607364-7B54-92AE-E788-A3CFDB129DF3}"/>
              </a:ext>
            </a:extLst>
          </p:cNvPr>
          <p:cNvCxnSpPr/>
          <p:nvPr/>
        </p:nvCxnSpPr>
        <p:spPr>
          <a:xfrm flipH="1" flipV="1">
            <a:off x="3782045" y="3509137"/>
            <a:ext cx="972961" cy="1343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CE85CE5C-2593-A613-FA2A-B7551622A27D}"/>
              </a:ext>
            </a:extLst>
          </p:cNvPr>
          <p:cNvCxnSpPr/>
          <p:nvPr/>
        </p:nvCxnSpPr>
        <p:spPr>
          <a:xfrm flipV="1">
            <a:off x="4755005" y="3509137"/>
            <a:ext cx="450918" cy="1343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CDE82277-76C8-C000-5584-AA13A3B2B911}"/>
              </a:ext>
            </a:extLst>
          </p:cNvPr>
          <p:cNvCxnSpPr/>
          <p:nvPr/>
        </p:nvCxnSpPr>
        <p:spPr>
          <a:xfrm flipH="1" flipV="1">
            <a:off x="2357123" y="3513929"/>
            <a:ext cx="2397881" cy="1339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8716F401-E75D-3783-3CEC-4DA42D381161}"/>
              </a:ext>
            </a:extLst>
          </p:cNvPr>
          <p:cNvCxnSpPr/>
          <p:nvPr/>
        </p:nvCxnSpPr>
        <p:spPr>
          <a:xfrm flipV="1">
            <a:off x="1559285" y="3513929"/>
            <a:ext cx="797838" cy="1333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7A7ED3E5-6FBB-1760-FBCF-78768FC736A1}"/>
              </a:ext>
            </a:extLst>
          </p:cNvPr>
          <p:cNvCxnSpPr>
            <a:endCxn id="71" idx="4"/>
          </p:cNvCxnSpPr>
          <p:nvPr/>
        </p:nvCxnSpPr>
        <p:spPr>
          <a:xfrm flipH="1" flipV="1">
            <a:off x="2267867" y="1832650"/>
            <a:ext cx="89256" cy="1170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4CAF69BE-7DAB-5251-11A3-22D64517B45F}"/>
              </a:ext>
            </a:extLst>
          </p:cNvPr>
          <p:cNvCxnSpPr>
            <a:endCxn id="71" idx="4"/>
          </p:cNvCxnSpPr>
          <p:nvPr/>
        </p:nvCxnSpPr>
        <p:spPr>
          <a:xfrm flipH="1" flipV="1">
            <a:off x="2267867" y="1832650"/>
            <a:ext cx="1514176" cy="1166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BD1F3BB6-6B75-A4B3-80B8-D55D3CB537B2}"/>
              </a:ext>
            </a:extLst>
          </p:cNvPr>
          <p:cNvCxnSpPr>
            <a:endCxn id="71" idx="4"/>
          </p:cNvCxnSpPr>
          <p:nvPr/>
        </p:nvCxnSpPr>
        <p:spPr>
          <a:xfrm flipH="1" flipV="1">
            <a:off x="2267867" y="1832650"/>
            <a:ext cx="2938055" cy="1166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>
            <a:extLst>
              <a:ext uri="{FF2B5EF4-FFF2-40B4-BE49-F238E27FC236}">
                <a16:creationId xmlns:a16="http://schemas.microsoft.com/office/drawing/2014/main" id="{2A14236E-0C5C-F2C0-DF51-7CBB53789173}"/>
              </a:ext>
            </a:extLst>
          </p:cNvPr>
          <p:cNvSpPr/>
          <p:nvPr/>
        </p:nvSpPr>
        <p:spPr>
          <a:xfrm>
            <a:off x="1319686" y="4847357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D48020DC-4E85-5BDC-9F75-02C651909F1D}"/>
              </a:ext>
            </a:extLst>
          </p:cNvPr>
          <p:cNvSpPr/>
          <p:nvPr/>
        </p:nvSpPr>
        <p:spPr>
          <a:xfrm>
            <a:off x="2908088" y="4847357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71827B51-2F90-9152-4303-57B37CD74055}"/>
              </a:ext>
            </a:extLst>
          </p:cNvPr>
          <p:cNvSpPr/>
          <p:nvPr/>
        </p:nvSpPr>
        <p:spPr>
          <a:xfrm>
            <a:off x="4472573" y="4847356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79893455-2E2C-8D92-18C9-108C6598F31D}"/>
              </a:ext>
            </a:extLst>
          </p:cNvPr>
          <p:cNvSpPr/>
          <p:nvPr/>
        </p:nvSpPr>
        <p:spPr>
          <a:xfrm>
            <a:off x="3789323" y="1307063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CEF35E33-40E1-6AD0-F98A-4CB4B1D0F678}"/>
              </a:ext>
            </a:extLst>
          </p:cNvPr>
          <p:cNvSpPr/>
          <p:nvPr/>
        </p:nvSpPr>
        <p:spPr>
          <a:xfrm>
            <a:off x="2028266" y="1322219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9A4B374D-B10A-FDB3-2D9B-AEFA6DB93485}"/>
              </a:ext>
            </a:extLst>
          </p:cNvPr>
          <p:cNvCxnSpPr>
            <a:stCxn id="49" idx="0"/>
            <a:endCxn id="70" idx="4"/>
          </p:cNvCxnSpPr>
          <p:nvPr/>
        </p:nvCxnSpPr>
        <p:spPr>
          <a:xfrm flipH="1" flipV="1">
            <a:off x="4028924" y="1817494"/>
            <a:ext cx="1177002" cy="1181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253A154F-EF8E-9047-262E-6AF402EE729A}"/>
              </a:ext>
            </a:extLst>
          </p:cNvPr>
          <p:cNvCxnSpPr>
            <a:stCxn id="48" idx="0"/>
            <a:endCxn id="70" idx="4"/>
          </p:cNvCxnSpPr>
          <p:nvPr/>
        </p:nvCxnSpPr>
        <p:spPr>
          <a:xfrm flipV="1">
            <a:off x="3782046" y="1817494"/>
            <a:ext cx="246878" cy="1181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939EB6BB-8B3F-D9F7-ADBD-2EC99127AC4B}"/>
              </a:ext>
            </a:extLst>
          </p:cNvPr>
          <p:cNvCxnSpPr>
            <a:stCxn id="47" idx="0"/>
            <a:endCxn id="70" idx="4"/>
          </p:cNvCxnSpPr>
          <p:nvPr/>
        </p:nvCxnSpPr>
        <p:spPr>
          <a:xfrm flipV="1">
            <a:off x="2357126" y="1817494"/>
            <a:ext cx="1671798" cy="1186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47E138A0-BED6-8FEE-2879-19E2E9C20CA6}"/>
              </a:ext>
            </a:extLst>
          </p:cNvPr>
          <p:cNvCxnSpPr>
            <a:stCxn id="50" idx="0"/>
            <a:endCxn id="70" idx="4"/>
          </p:cNvCxnSpPr>
          <p:nvPr/>
        </p:nvCxnSpPr>
        <p:spPr>
          <a:xfrm flipV="1">
            <a:off x="933246" y="1817494"/>
            <a:ext cx="3095678" cy="1216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C9E93167-607E-D0D9-8830-1D015A8095C2}"/>
              </a:ext>
            </a:extLst>
          </p:cNvPr>
          <p:cNvSpPr txBox="1"/>
          <p:nvPr/>
        </p:nvSpPr>
        <p:spPr>
          <a:xfrm>
            <a:off x="5961395" y="4901655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4C5A23F-39D0-0C24-7E15-6E469A0B6F48}"/>
              </a:ext>
            </a:extLst>
          </p:cNvPr>
          <p:cNvSpPr txBox="1"/>
          <p:nvPr/>
        </p:nvSpPr>
        <p:spPr>
          <a:xfrm>
            <a:off x="5850559" y="3104359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41AA7058-39CA-8EA3-452D-B91AC7EF7E4C}"/>
              </a:ext>
            </a:extLst>
          </p:cNvPr>
          <p:cNvSpPr txBox="1"/>
          <p:nvPr/>
        </p:nvSpPr>
        <p:spPr>
          <a:xfrm>
            <a:off x="5850559" y="1307063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Y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C835BBF3-6F14-668C-D306-58B7ADCA0744}"/>
              </a:ext>
            </a:extLst>
          </p:cNvPr>
          <p:cNvSpPr txBox="1"/>
          <p:nvPr/>
        </p:nvSpPr>
        <p:spPr>
          <a:xfrm>
            <a:off x="5387339" y="4100405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IH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3B3198ED-2A3F-5664-EF78-93B6723CC9A4}"/>
              </a:ext>
            </a:extLst>
          </p:cNvPr>
          <p:cNvSpPr txBox="1"/>
          <p:nvPr/>
        </p:nvSpPr>
        <p:spPr>
          <a:xfrm>
            <a:off x="5134977" y="1990465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HO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5815A239-3414-82BB-2359-275D22CCA930}"/>
                  </a:ext>
                </a:extLst>
              </p:cNvPr>
              <p:cNvSpPr txBox="1"/>
              <p:nvPr/>
            </p:nvSpPr>
            <p:spPr>
              <a:xfrm>
                <a:off x="7431230" y="5219287"/>
                <a:ext cx="1884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𝑋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=(−0.1,0.2,0.3)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5815A239-3414-82BB-2359-275D22CCA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230" y="5219287"/>
                <a:ext cx="1884362" cy="276999"/>
              </a:xfrm>
              <a:prstGeom prst="rect">
                <a:avLst/>
              </a:prstGeom>
              <a:blipFill>
                <a:blip r:embed="rId4"/>
                <a:stretch>
                  <a:fillRect l="-2685" r="-4027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90E97988-B8B5-A8D4-974A-EDA0283D012E}"/>
                  </a:ext>
                </a:extLst>
              </p:cNvPr>
              <p:cNvSpPr txBox="1"/>
              <p:nvPr/>
            </p:nvSpPr>
            <p:spPr>
              <a:xfrm>
                <a:off x="7432721" y="2608887"/>
                <a:ext cx="4090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𝐻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𝐼𝐻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=(0.01,1.0,0.01,0.9,1.0)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90E97988-B8B5-A8D4-974A-EDA0283D0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721" y="2608887"/>
                <a:ext cx="4090094" cy="276999"/>
              </a:xfrm>
              <a:prstGeom prst="rect">
                <a:avLst/>
              </a:prstGeom>
              <a:blipFill>
                <a:blip r:embed="rId5"/>
                <a:stretch>
                  <a:fillRect l="-929" t="-4348" r="-15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椭圆 79">
            <a:extLst>
              <a:ext uri="{FF2B5EF4-FFF2-40B4-BE49-F238E27FC236}">
                <a16:creationId xmlns:a16="http://schemas.microsoft.com/office/drawing/2014/main" id="{E1ABBBBB-4410-DD11-A880-94D597B62EF0}"/>
              </a:ext>
            </a:extLst>
          </p:cNvPr>
          <p:cNvSpPr/>
          <p:nvPr/>
        </p:nvSpPr>
        <p:spPr>
          <a:xfrm>
            <a:off x="173621" y="2086647"/>
            <a:ext cx="6293010" cy="3857105"/>
          </a:xfrm>
          <a:prstGeom prst="ellipse">
            <a:avLst/>
          </a:prstGeom>
          <a:solidFill>
            <a:srgbClr val="FF0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" name="下箭头 80">
            <a:extLst>
              <a:ext uri="{FF2B5EF4-FFF2-40B4-BE49-F238E27FC236}">
                <a16:creationId xmlns:a16="http://schemas.microsoft.com/office/drawing/2014/main" id="{FE0C457C-3301-B9E7-4058-AEA210D8BDA3}"/>
              </a:ext>
            </a:extLst>
          </p:cNvPr>
          <p:cNvSpPr/>
          <p:nvPr/>
        </p:nvSpPr>
        <p:spPr>
          <a:xfrm rot="10800000">
            <a:off x="8177753" y="2998706"/>
            <a:ext cx="195658" cy="4749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F67489C5-94EA-B439-BBD9-00094B4D65D9}"/>
                  </a:ext>
                </a:extLst>
              </p:cNvPr>
              <p:cNvSpPr txBox="1"/>
              <p:nvPr/>
            </p:nvSpPr>
            <p:spPr>
              <a:xfrm>
                <a:off x="7364728" y="3842229"/>
                <a:ext cx="333950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𝐼𝐻</m:t>
                          </m:r>
                        </m:sup>
                      </m:sSup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−0.1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0.3</m:t>
                              </m:r>
                            </m:e>
                          </m:eqAr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   </m:t>
                          </m:r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1.2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0.01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0.9</m:t>
                              </m:r>
                            </m:e>
                          </m:eqAr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   </m:t>
                          </m:r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0.3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0.4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0.2</m:t>
                              </m:r>
                            </m:e>
                          </m:eqAr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   </m:t>
                          </m:r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2</m:t>
                              </m:r>
                            </m:e>
                          </m:eqAr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   </m:t>
                          </m:r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F67489C5-94EA-B439-BBD9-00094B4D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728" y="3842229"/>
                <a:ext cx="3339504" cy="732573"/>
              </a:xfrm>
              <a:prstGeom prst="rect">
                <a:avLst/>
              </a:prstGeom>
              <a:blipFill>
                <a:blip r:embed="rId6"/>
                <a:stretch>
                  <a:fillRect l="-1136" t="-1724" b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906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边缘检测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47A81B-06CA-0696-BFA1-F8B0222E12B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32218" y="1082800"/>
            <a:ext cx="9601200" cy="36957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17B59FC-D12A-41F3-1B61-A88ADF7BFAAC}"/>
                  </a:ext>
                </a:extLst>
              </p:cNvPr>
              <p:cNvSpPr txBox="1"/>
              <p:nvPr/>
            </p:nvSpPr>
            <p:spPr>
              <a:xfrm>
                <a:off x="4415640" y="5102451"/>
                <a:ext cx="3113545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, 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            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−1,     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0,   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17B59FC-D12A-41F3-1B61-A88ADF7BF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40" y="5102451"/>
                <a:ext cx="3113545" cy="884281"/>
              </a:xfrm>
              <a:prstGeom prst="rect">
                <a:avLst/>
              </a:prstGeom>
              <a:blipFill>
                <a:blip r:embed="rId5"/>
                <a:stretch>
                  <a:fillRect l="-21138" t="-228169" r="-1220" b="-3253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2B7CF2D-A0F5-F7E9-BC0D-ADED22BC3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739513"/>
              </p:ext>
            </p:extLst>
          </p:nvPr>
        </p:nvGraphicFramePr>
        <p:xfrm>
          <a:off x="8293267" y="4988332"/>
          <a:ext cx="118872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">
                  <a:extLst>
                    <a:ext uri="{9D8B030D-6E8A-4147-A177-3AD203B41FA5}">
                      <a16:colId xmlns:a16="http://schemas.microsoft.com/office/drawing/2014/main" val="102219911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9564006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829298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6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1238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965255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73DDAB0A-B8C8-DB21-B19D-C7066D6B5D86}"/>
              </a:ext>
            </a:extLst>
          </p:cNvPr>
          <p:cNvSpPr txBox="1"/>
          <p:nvPr/>
        </p:nvSpPr>
        <p:spPr>
          <a:xfrm>
            <a:off x="2883066" y="5359925"/>
            <a:ext cx="1563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卷积核</a:t>
            </a:r>
          </a:p>
        </p:txBody>
      </p:sp>
    </p:spTree>
    <p:extLst>
      <p:ext uri="{BB962C8B-B14F-4D97-AF65-F5344CB8AC3E}">
        <p14:creationId xmlns:p14="http://schemas.microsoft.com/office/powerpoint/2010/main" val="2827583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锐化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EADB82-36D1-0A03-1B42-73FAC0545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2159000"/>
            <a:ext cx="9779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94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7C2E45-33DB-FC2C-615A-5E63BB853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550" y="2000250"/>
            <a:ext cx="9740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4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模糊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96F412-36CF-4997-C61D-85C72C88F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850" y="2127250"/>
            <a:ext cx="97663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643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运动模糊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89FF32-9845-A1A0-34C9-3E9FCB3A2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1770647"/>
            <a:ext cx="94996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28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整体架构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756DA1-0302-74C9-0B90-48F74AA37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9" y="2504873"/>
            <a:ext cx="9601201" cy="30555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C9B71FC-4591-1CCF-CC24-97C67AD6BBD6}"/>
              </a:ext>
            </a:extLst>
          </p:cNvPr>
          <p:cNvSpPr txBox="1"/>
          <p:nvPr/>
        </p:nvSpPr>
        <p:spPr>
          <a:xfrm>
            <a:off x="2544422" y="1761923"/>
            <a:ext cx="1739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</a:p>
          <a:p>
            <a:pPr algn="ctr"/>
            <a:r>
              <a:rPr kumimoji="1" lang="en-US" altLang="zh-CN" dirty="0"/>
              <a:t>Convolutional layer(C1)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660508-8FCB-CC96-50C1-8E065C527CB0}"/>
              </a:ext>
            </a:extLst>
          </p:cNvPr>
          <p:cNvSpPr txBox="1"/>
          <p:nvPr/>
        </p:nvSpPr>
        <p:spPr>
          <a:xfrm>
            <a:off x="3265716" y="4794800"/>
            <a:ext cx="188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池化层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Pooling layer(P1)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A31138-5F90-654C-5F40-01109A03AA3B}"/>
              </a:ext>
            </a:extLst>
          </p:cNvPr>
          <p:cNvSpPr txBox="1"/>
          <p:nvPr/>
        </p:nvSpPr>
        <p:spPr>
          <a:xfrm>
            <a:off x="5029200" y="2057180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  <a:r>
              <a:rPr kumimoji="1" lang="en-US" altLang="zh-CN" dirty="0"/>
              <a:t>(C2)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056303-BDA0-B01C-ADC1-88D890A21094}"/>
              </a:ext>
            </a:extLst>
          </p:cNvPr>
          <p:cNvSpPr txBox="1"/>
          <p:nvPr/>
        </p:nvSpPr>
        <p:spPr>
          <a:xfrm>
            <a:off x="5724941" y="4794800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池化层</a:t>
            </a:r>
            <a:r>
              <a:rPr kumimoji="1" lang="en-US" altLang="zh-CN" dirty="0"/>
              <a:t>(P2)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247DA7-6404-CCEB-5CAE-D246397C405A}"/>
              </a:ext>
            </a:extLst>
          </p:cNvPr>
          <p:cNvSpPr txBox="1"/>
          <p:nvPr/>
        </p:nvSpPr>
        <p:spPr>
          <a:xfrm>
            <a:off x="6957392" y="2380345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  <a:r>
              <a:rPr kumimoji="1" lang="en-US" altLang="zh-CN" dirty="0"/>
              <a:t>(C3)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FC7EE16-0960-6C6F-7C7C-64F17F9CAD1D}"/>
              </a:ext>
            </a:extLst>
          </p:cNvPr>
          <p:cNvSpPr txBox="1"/>
          <p:nvPr/>
        </p:nvSpPr>
        <p:spPr>
          <a:xfrm>
            <a:off x="7543801" y="4606045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池化层</a:t>
            </a:r>
            <a:r>
              <a:rPr kumimoji="1" lang="en-US" altLang="zh-CN" dirty="0"/>
              <a:t>(P3)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B61FFE-841F-3DBD-9D10-0BEA7E6ECC12}"/>
              </a:ext>
            </a:extLst>
          </p:cNvPr>
          <p:cNvSpPr txBox="1"/>
          <p:nvPr/>
        </p:nvSpPr>
        <p:spPr>
          <a:xfrm>
            <a:off x="8686799" y="2442609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  <a:r>
              <a:rPr kumimoji="1" lang="en-US" altLang="zh-CN" dirty="0"/>
              <a:t>(C4)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4C49F31-1BE8-A61B-D03C-DD6FED758341}"/>
              </a:ext>
            </a:extLst>
          </p:cNvPr>
          <p:cNvSpPr txBox="1"/>
          <p:nvPr/>
        </p:nvSpPr>
        <p:spPr>
          <a:xfrm>
            <a:off x="9422296" y="5015846"/>
            <a:ext cx="103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特征层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F53CAB-EA55-7309-CCE8-5AB87C3E08EA}"/>
              </a:ext>
            </a:extLst>
          </p:cNvPr>
          <p:cNvSpPr txBox="1"/>
          <p:nvPr/>
        </p:nvSpPr>
        <p:spPr>
          <a:xfrm>
            <a:off x="10287000" y="2070820"/>
            <a:ext cx="103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输出层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6E34AF-FB7D-6A9C-DA3F-B226BBA4052C}"/>
              </a:ext>
            </a:extLst>
          </p:cNvPr>
          <p:cNvSpPr txBox="1"/>
          <p:nvPr/>
        </p:nvSpPr>
        <p:spPr>
          <a:xfrm>
            <a:off x="1510752" y="5079984"/>
            <a:ext cx="103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输入层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DFB1595-8FCC-2C07-54B1-ACB7A0FD1DDD}"/>
              </a:ext>
            </a:extLst>
          </p:cNvPr>
          <p:cNvSpPr/>
          <p:nvPr/>
        </p:nvSpPr>
        <p:spPr>
          <a:xfrm>
            <a:off x="2098088" y="2277076"/>
            <a:ext cx="3029576" cy="2975300"/>
          </a:xfrm>
          <a:prstGeom prst="ellipse">
            <a:avLst/>
          </a:pr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0677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池化操作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AE6C9D-0C29-0909-D183-FBA8AB813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4274" y="5523962"/>
            <a:ext cx="8967478" cy="679927"/>
          </a:xfrm>
        </p:spPr>
        <p:txBody>
          <a:bodyPr>
            <a:noAutofit/>
          </a:bodyPr>
          <a:lstStyle/>
          <a:p>
            <a:r>
              <a:rPr kumimoji="1" lang="zh-CN" altLang="en-US" sz="2000" dirty="0"/>
              <a:t>将原始图像划分成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*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的不重叠区域，每一个求最大值得到一个新图像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3C315AC-FDD4-0050-2F33-60430545369A}"/>
              </a:ext>
            </a:extLst>
          </p:cNvPr>
          <p:cNvSpPr/>
          <p:nvPr/>
        </p:nvSpPr>
        <p:spPr>
          <a:xfrm>
            <a:off x="8026312" y="3204497"/>
            <a:ext cx="310243" cy="3265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803A485-47BE-B0AB-0876-D746797C9A39}"/>
              </a:ext>
            </a:extLst>
          </p:cNvPr>
          <p:cNvSpPr txBox="1"/>
          <p:nvPr/>
        </p:nvSpPr>
        <p:spPr>
          <a:xfrm>
            <a:off x="7895670" y="4365744"/>
            <a:ext cx="152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池化后结果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96F8D0-F2AD-F2D2-776A-5AF79B3F4D15}"/>
              </a:ext>
            </a:extLst>
          </p:cNvPr>
          <p:cNvSpPr txBox="1"/>
          <p:nvPr/>
        </p:nvSpPr>
        <p:spPr>
          <a:xfrm>
            <a:off x="2431595" y="5111896"/>
            <a:ext cx="152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原始图像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AB0DC0CB-D2CA-5469-1E6F-35B6ACD9895F}"/>
              </a:ext>
            </a:extLst>
          </p:cNvPr>
          <p:cNvCxnSpPr/>
          <p:nvPr/>
        </p:nvCxnSpPr>
        <p:spPr>
          <a:xfrm>
            <a:off x="5408579" y="3726484"/>
            <a:ext cx="1498059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7F14859-8439-AB5E-AE50-68BD7CF9A154}"/>
              </a:ext>
            </a:extLst>
          </p:cNvPr>
          <p:cNvSpPr txBox="1"/>
          <p:nvPr/>
        </p:nvSpPr>
        <p:spPr>
          <a:xfrm>
            <a:off x="5408579" y="3056842"/>
            <a:ext cx="180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池化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7AD929A-A31C-522D-639D-EB9095C0EEC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320" y="1960965"/>
            <a:ext cx="2969451" cy="300311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ED680C6-AD34-8A1B-9365-7BEA160F10F4}"/>
              </a:ext>
            </a:extLst>
          </p:cNvPr>
          <p:cNvSpPr/>
          <p:nvPr/>
        </p:nvSpPr>
        <p:spPr>
          <a:xfrm>
            <a:off x="1729249" y="1971164"/>
            <a:ext cx="968188" cy="986118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7842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池化操作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AE6C9D-0C29-0909-D183-FBA8AB813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320" y="5683511"/>
            <a:ext cx="8967478" cy="379974"/>
          </a:xfrm>
        </p:spPr>
        <p:txBody>
          <a:bodyPr>
            <a:noAutofit/>
          </a:bodyPr>
          <a:lstStyle/>
          <a:p>
            <a:r>
              <a:rPr kumimoji="1" lang="zh-CN" altLang="en-US" sz="2000" dirty="0"/>
              <a:t>将原始图像划分成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*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的不重叠区域，每一个求最大值得到一个新图像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4D0C453-138C-E4CA-DF6C-3CA3251C522E}"/>
              </a:ext>
            </a:extLst>
          </p:cNvPr>
          <p:cNvSpPr txBox="1"/>
          <p:nvPr/>
        </p:nvSpPr>
        <p:spPr>
          <a:xfrm>
            <a:off x="2431595" y="5111896"/>
            <a:ext cx="152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原始图像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1C48A28-95E5-167A-326A-F389AEC904A4}"/>
              </a:ext>
            </a:extLst>
          </p:cNvPr>
          <p:cNvSpPr/>
          <p:nvPr/>
        </p:nvSpPr>
        <p:spPr>
          <a:xfrm>
            <a:off x="8026312" y="3204497"/>
            <a:ext cx="310243" cy="3265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9D3D6CE-586B-546E-8127-24AF140EFE51}"/>
              </a:ext>
            </a:extLst>
          </p:cNvPr>
          <p:cNvSpPr/>
          <p:nvPr/>
        </p:nvSpPr>
        <p:spPr>
          <a:xfrm>
            <a:off x="8336555" y="3201345"/>
            <a:ext cx="310243" cy="326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CD984A4-2F75-6C54-D5F0-3762BE86A1CC}"/>
              </a:ext>
            </a:extLst>
          </p:cNvPr>
          <p:cNvCxnSpPr/>
          <p:nvPr/>
        </p:nvCxnSpPr>
        <p:spPr>
          <a:xfrm>
            <a:off x="5408579" y="3726484"/>
            <a:ext cx="1498059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35599E0D-27BD-2238-BC27-1AABF862D0F5}"/>
              </a:ext>
            </a:extLst>
          </p:cNvPr>
          <p:cNvSpPr txBox="1"/>
          <p:nvPr/>
        </p:nvSpPr>
        <p:spPr>
          <a:xfrm>
            <a:off x="5408579" y="3056842"/>
            <a:ext cx="180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池化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866FB92-968F-7D6E-0F67-3D3939EE4DEE}"/>
              </a:ext>
            </a:extLst>
          </p:cNvPr>
          <p:cNvSpPr txBox="1"/>
          <p:nvPr/>
        </p:nvSpPr>
        <p:spPr>
          <a:xfrm>
            <a:off x="7895670" y="4365744"/>
            <a:ext cx="152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池化后结果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C74CC60-036F-422A-0343-31FB30312F9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320" y="1960965"/>
            <a:ext cx="2969451" cy="300311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8C8CB9CD-176C-6CA2-27AA-66B34D9E8FED}"/>
              </a:ext>
            </a:extLst>
          </p:cNvPr>
          <p:cNvSpPr/>
          <p:nvPr/>
        </p:nvSpPr>
        <p:spPr>
          <a:xfrm>
            <a:off x="2711951" y="1960965"/>
            <a:ext cx="968188" cy="986118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4426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池化操作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AE6C9D-0C29-0909-D183-FBA8AB813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4274" y="5523962"/>
            <a:ext cx="8967478" cy="679927"/>
          </a:xfrm>
        </p:spPr>
        <p:txBody>
          <a:bodyPr>
            <a:noAutofit/>
          </a:bodyPr>
          <a:lstStyle/>
          <a:p>
            <a:r>
              <a:rPr kumimoji="1" lang="zh-CN" altLang="en-US" sz="2000" dirty="0"/>
              <a:t>将原始图像划分成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*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的不重叠区域，每一个求最大值得到一个新图像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9787413-A097-AF9C-6C1D-8EA50E103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504" y="1082800"/>
            <a:ext cx="8690033" cy="397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09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池化操作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AE6C9D-0C29-0909-D183-FBA8AB813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4274" y="5523962"/>
            <a:ext cx="8967478" cy="679927"/>
          </a:xfrm>
        </p:spPr>
        <p:txBody>
          <a:bodyPr>
            <a:noAutofit/>
          </a:bodyPr>
          <a:lstStyle/>
          <a:p>
            <a:r>
              <a:rPr kumimoji="1" lang="zh-CN" altLang="en-US" sz="2000" dirty="0"/>
              <a:t>将原始图像划分成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*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的不重叠区域，每一个求最大值得到一个新图像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CBB3324-EF2B-AE7F-5355-4D3548BD24F9}"/>
              </a:ext>
            </a:extLst>
          </p:cNvPr>
          <p:cNvSpPr txBox="1"/>
          <p:nvPr/>
        </p:nvSpPr>
        <p:spPr>
          <a:xfrm>
            <a:off x="2484549" y="4928876"/>
            <a:ext cx="152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原始图像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08CB906-8D2B-501F-F1D0-FCA1D055A494}"/>
              </a:ext>
            </a:extLst>
          </p:cNvPr>
          <p:cNvSpPr/>
          <p:nvPr/>
        </p:nvSpPr>
        <p:spPr>
          <a:xfrm>
            <a:off x="8079266" y="3021477"/>
            <a:ext cx="310243" cy="3265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99CB173-D339-1F2A-ADB9-350DB295C8BD}"/>
              </a:ext>
            </a:extLst>
          </p:cNvPr>
          <p:cNvSpPr/>
          <p:nvPr/>
        </p:nvSpPr>
        <p:spPr>
          <a:xfrm>
            <a:off x="8389509" y="3018325"/>
            <a:ext cx="310243" cy="326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650F205-4229-3BE7-318B-904F716B2DD0}"/>
              </a:ext>
            </a:extLst>
          </p:cNvPr>
          <p:cNvSpPr/>
          <p:nvPr/>
        </p:nvSpPr>
        <p:spPr>
          <a:xfrm>
            <a:off x="8699752" y="3018324"/>
            <a:ext cx="310243" cy="3265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30F639E-E487-B544-F304-D3419ACD99EE}"/>
              </a:ext>
            </a:extLst>
          </p:cNvPr>
          <p:cNvSpPr/>
          <p:nvPr/>
        </p:nvSpPr>
        <p:spPr>
          <a:xfrm>
            <a:off x="8091201" y="3328960"/>
            <a:ext cx="310243" cy="3265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305AFF8-8122-7FCB-9D97-F5FBD6BE03E0}"/>
              </a:ext>
            </a:extLst>
          </p:cNvPr>
          <p:cNvSpPr/>
          <p:nvPr/>
        </p:nvSpPr>
        <p:spPr>
          <a:xfrm>
            <a:off x="8387440" y="3316176"/>
            <a:ext cx="310243" cy="3265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48F79E1-B7C2-6D06-3F25-3D19EB0BA143}"/>
              </a:ext>
            </a:extLst>
          </p:cNvPr>
          <p:cNvSpPr/>
          <p:nvPr/>
        </p:nvSpPr>
        <p:spPr>
          <a:xfrm>
            <a:off x="8697683" y="3328959"/>
            <a:ext cx="310243" cy="326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30D5F52-4B96-FCD6-E393-6E038291CC3C}"/>
              </a:ext>
            </a:extLst>
          </p:cNvPr>
          <p:cNvSpPr/>
          <p:nvPr/>
        </p:nvSpPr>
        <p:spPr>
          <a:xfrm>
            <a:off x="8091201" y="3636443"/>
            <a:ext cx="310243" cy="326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0116829-7D7F-1BC5-D25B-D33299ECC7D1}"/>
              </a:ext>
            </a:extLst>
          </p:cNvPr>
          <p:cNvSpPr/>
          <p:nvPr/>
        </p:nvSpPr>
        <p:spPr>
          <a:xfrm>
            <a:off x="8402833" y="3636442"/>
            <a:ext cx="310243" cy="326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1C1409A-3509-609F-4738-2C810E3094E4}"/>
              </a:ext>
            </a:extLst>
          </p:cNvPr>
          <p:cNvSpPr/>
          <p:nvPr/>
        </p:nvSpPr>
        <p:spPr>
          <a:xfrm>
            <a:off x="8697079" y="3636442"/>
            <a:ext cx="310243" cy="3265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A2C1706C-9B7A-77C2-C429-E75FDCDB591E}"/>
              </a:ext>
            </a:extLst>
          </p:cNvPr>
          <p:cNvCxnSpPr/>
          <p:nvPr/>
        </p:nvCxnSpPr>
        <p:spPr>
          <a:xfrm>
            <a:off x="5461533" y="3543464"/>
            <a:ext cx="1498059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01E693EA-4167-26E8-EF84-5A95893AB9E4}"/>
              </a:ext>
            </a:extLst>
          </p:cNvPr>
          <p:cNvSpPr txBox="1"/>
          <p:nvPr/>
        </p:nvSpPr>
        <p:spPr>
          <a:xfrm>
            <a:off x="5461533" y="2873822"/>
            <a:ext cx="180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池化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9CBAF77-7EC1-D9BA-5C68-C6455D241848}"/>
              </a:ext>
            </a:extLst>
          </p:cNvPr>
          <p:cNvSpPr txBox="1"/>
          <p:nvPr/>
        </p:nvSpPr>
        <p:spPr>
          <a:xfrm>
            <a:off x="7948624" y="4182724"/>
            <a:ext cx="152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池化后结果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A1F7BA58-11CF-E1DC-C7B9-8A7DEB7BF4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4274" y="1777945"/>
            <a:ext cx="2969451" cy="300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25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CCB58-1CC5-4B06-CA5B-B78291BE9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2023048-93BF-7D78-E58F-7812EE47ED8E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Representation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46937D-6091-4FF6-1BAF-AF8385DC217F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BF9BA6A-0C84-8187-4E3C-E5553E91FAFE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徽标&#10;&#10;描述已自动生成">
            <a:extLst>
              <a:ext uri="{FF2B5EF4-FFF2-40B4-BE49-F238E27FC236}">
                <a16:creationId xmlns:a16="http://schemas.microsoft.com/office/drawing/2014/main" id="{7FCD3CCA-045C-5014-DC81-01BEFB26DD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31B14FF-162C-74E5-2181-2784B601281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10AE0DB-B4E9-1F5D-C852-3843DAE34E89}"/>
              </a:ext>
            </a:extLst>
          </p:cNvPr>
          <p:cNvSpPr/>
          <p:nvPr/>
        </p:nvSpPr>
        <p:spPr>
          <a:xfrm>
            <a:off x="2799470" y="3409687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F5F56F0-EB52-7ABC-0071-6CE1A9DF6C27}"/>
              </a:ext>
            </a:extLst>
          </p:cNvPr>
          <p:cNvSpPr/>
          <p:nvPr/>
        </p:nvSpPr>
        <p:spPr>
          <a:xfrm>
            <a:off x="4224390" y="3404894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76BA719-6D53-EE4A-0466-32BCFFD152F9}"/>
              </a:ext>
            </a:extLst>
          </p:cNvPr>
          <p:cNvSpPr/>
          <p:nvPr/>
        </p:nvSpPr>
        <p:spPr>
          <a:xfrm>
            <a:off x="5648270" y="3404894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3FCF707-2A43-268B-293F-1179F315E568}"/>
              </a:ext>
            </a:extLst>
          </p:cNvPr>
          <p:cNvSpPr/>
          <p:nvPr/>
        </p:nvSpPr>
        <p:spPr>
          <a:xfrm>
            <a:off x="1375590" y="3439998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9DD6C5D-E5C8-14CC-7F89-4B73E9AB82BE}"/>
              </a:ext>
            </a:extLst>
          </p:cNvPr>
          <p:cNvCxnSpPr/>
          <p:nvPr/>
        </p:nvCxnSpPr>
        <p:spPr>
          <a:xfrm flipH="1" flipV="1">
            <a:off x="1615191" y="3950428"/>
            <a:ext cx="626042" cy="130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2AF71CA-C92B-7424-3888-86D64C1D8E36}"/>
              </a:ext>
            </a:extLst>
          </p:cNvPr>
          <p:cNvCxnSpPr/>
          <p:nvPr/>
        </p:nvCxnSpPr>
        <p:spPr>
          <a:xfrm flipV="1">
            <a:off x="2241233" y="3915325"/>
            <a:ext cx="2222757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7F1E338-70F4-B8F0-8535-4821399D7B53}"/>
              </a:ext>
            </a:extLst>
          </p:cNvPr>
          <p:cNvCxnSpPr/>
          <p:nvPr/>
        </p:nvCxnSpPr>
        <p:spPr>
          <a:xfrm flipV="1">
            <a:off x="2241233" y="3915325"/>
            <a:ext cx="3646638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8820941E-4F93-2B6D-50F4-6AB7D7C871A5}"/>
              </a:ext>
            </a:extLst>
          </p:cNvPr>
          <p:cNvCxnSpPr/>
          <p:nvPr/>
        </p:nvCxnSpPr>
        <p:spPr>
          <a:xfrm flipH="1" flipV="1">
            <a:off x="1615191" y="3950428"/>
            <a:ext cx="2220884" cy="130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AA738C7A-CE01-4AA9-975F-5C04CF9206F8}"/>
              </a:ext>
            </a:extLst>
          </p:cNvPr>
          <p:cNvCxnSpPr/>
          <p:nvPr/>
        </p:nvCxnSpPr>
        <p:spPr>
          <a:xfrm flipH="1" flipV="1">
            <a:off x="3039071" y="3920117"/>
            <a:ext cx="797004" cy="1333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802DFC5-E167-C698-8F9F-84C75012920B}"/>
              </a:ext>
            </a:extLst>
          </p:cNvPr>
          <p:cNvCxnSpPr/>
          <p:nvPr/>
        </p:nvCxnSpPr>
        <p:spPr>
          <a:xfrm flipV="1">
            <a:off x="3836075" y="3915325"/>
            <a:ext cx="627915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1EE2157A-3A1D-1B11-F78F-7AF6CEF6EF4A}"/>
              </a:ext>
            </a:extLst>
          </p:cNvPr>
          <p:cNvCxnSpPr>
            <a:endCxn id="37" idx="4"/>
          </p:cNvCxnSpPr>
          <p:nvPr/>
        </p:nvCxnSpPr>
        <p:spPr>
          <a:xfrm flipV="1">
            <a:off x="1615191" y="2238838"/>
            <a:ext cx="1334621" cy="120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24E25CA-B454-4C1A-C965-489C41AA09E8}"/>
              </a:ext>
            </a:extLst>
          </p:cNvPr>
          <p:cNvCxnSpPr/>
          <p:nvPr/>
        </p:nvCxnSpPr>
        <p:spPr>
          <a:xfrm flipV="1">
            <a:off x="3836073" y="3915325"/>
            <a:ext cx="2051796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67C81653-68C5-1C15-F2A3-945CDABF6A32}"/>
              </a:ext>
            </a:extLst>
          </p:cNvPr>
          <p:cNvCxnSpPr/>
          <p:nvPr/>
        </p:nvCxnSpPr>
        <p:spPr>
          <a:xfrm flipH="1" flipV="1">
            <a:off x="1615190" y="3950428"/>
            <a:ext cx="3821760" cy="1308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73A53EB-F30E-AFCF-22C2-5FC83CC6CB0A}"/>
              </a:ext>
            </a:extLst>
          </p:cNvPr>
          <p:cNvCxnSpPr/>
          <p:nvPr/>
        </p:nvCxnSpPr>
        <p:spPr>
          <a:xfrm flipH="1" flipV="1">
            <a:off x="4463990" y="3915325"/>
            <a:ext cx="972961" cy="1343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C3B2F59-D3CD-8438-DBF7-2CB5D19A4D7A}"/>
              </a:ext>
            </a:extLst>
          </p:cNvPr>
          <p:cNvCxnSpPr/>
          <p:nvPr/>
        </p:nvCxnSpPr>
        <p:spPr>
          <a:xfrm flipV="1">
            <a:off x="5436950" y="3915325"/>
            <a:ext cx="450918" cy="1343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7C5F1725-44FB-3489-EDBE-526463E9032F}"/>
              </a:ext>
            </a:extLst>
          </p:cNvPr>
          <p:cNvCxnSpPr/>
          <p:nvPr/>
        </p:nvCxnSpPr>
        <p:spPr>
          <a:xfrm flipH="1" flipV="1">
            <a:off x="3039068" y="3920117"/>
            <a:ext cx="2397881" cy="1339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914501CB-6E7B-08BD-4F5A-A82A5E23D5A5}"/>
              </a:ext>
            </a:extLst>
          </p:cNvPr>
          <p:cNvCxnSpPr/>
          <p:nvPr/>
        </p:nvCxnSpPr>
        <p:spPr>
          <a:xfrm flipV="1">
            <a:off x="2241230" y="3920117"/>
            <a:ext cx="797838" cy="1333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764301B-2D53-6493-2F38-37A18E9F70EE}"/>
              </a:ext>
            </a:extLst>
          </p:cNvPr>
          <p:cNvCxnSpPr>
            <a:endCxn id="37" idx="4"/>
          </p:cNvCxnSpPr>
          <p:nvPr/>
        </p:nvCxnSpPr>
        <p:spPr>
          <a:xfrm flipH="1" flipV="1">
            <a:off x="2949812" y="2238838"/>
            <a:ext cx="89256" cy="1170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D5482451-C424-D763-9E83-C68B5E0E9C93}"/>
              </a:ext>
            </a:extLst>
          </p:cNvPr>
          <p:cNvCxnSpPr>
            <a:endCxn id="37" idx="4"/>
          </p:cNvCxnSpPr>
          <p:nvPr/>
        </p:nvCxnSpPr>
        <p:spPr>
          <a:xfrm flipH="1" flipV="1">
            <a:off x="2949812" y="2238838"/>
            <a:ext cx="1514176" cy="1166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05D24691-D402-77D8-5EEA-DA9C15FF1163}"/>
              </a:ext>
            </a:extLst>
          </p:cNvPr>
          <p:cNvCxnSpPr>
            <a:endCxn id="37" idx="4"/>
          </p:cNvCxnSpPr>
          <p:nvPr/>
        </p:nvCxnSpPr>
        <p:spPr>
          <a:xfrm flipH="1" flipV="1">
            <a:off x="2949812" y="2238838"/>
            <a:ext cx="2938055" cy="1166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9B381C77-EFA0-154D-0671-6625857EF69B}"/>
              </a:ext>
            </a:extLst>
          </p:cNvPr>
          <p:cNvSpPr/>
          <p:nvPr/>
        </p:nvSpPr>
        <p:spPr>
          <a:xfrm>
            <a:off x="2001631" y="5253545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97AD1F65-0752-733E-29EE-34FA551D8F73}"/>
              </a:ext>
            </a:extLst>
          </p:cNvPr>
          <p:cNvSpPr/>
          <p:nvPr/>
        </p:nvSpPr>
        <p:spPr>
          <a:xfrm>
            <a:off x="3590033" y="5253545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5958C4F-F50A-0C89-05D5-AFC009575EE0}"/>
              </a:ext>
            </a:extLst>
          </p:cNvPr>
          <p:cNvSpPr/>
          <p:nvPr/>
        </p:nvSpPr>
        <p:spPr>
          <a:xfrm>
            <a:off x="5154518" y="5253544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19A6515-FFF3-0424-B42D-323527EB7EB6}"/>
              </a:ext>
            </a:extLst>
          </p:cNvPr>
          <p:cNvSpPr/>
          <p:nvPr/>
        </p:nvSpPr>
        <p:spPr>
          <a:xfrm>
            <a:off x="4471268" y="1713251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F4441F74-63B8-C032-C17F-F2DB28F27A8A}"/>
              </a:ext>
            </a:extLst>
          </p:cNvPr>
          <p:cNvSpPr/>
          <p:nvPr/>
        </p:nvSpPr>
        <p:spPr>
          <a:xfrm>
            <a:off x="2710211" y="1728407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05A49953-A3E1-AD4A-3832-EBADD4F5B05A}"/>
              </a:ext>
            </a:extLst>
          </p:cNvPr>
          <p:cNvCxnSpPr>
            <a:stCxn id="14" idx="0"/>
            <a:endCxn id="35" idx="4"/>
          </p:cNvCxnSpPr>
          <p:nvPr/>
        </p:nvCxnSpPr>
        <p:spPr>
          <a:xfrm flipH="1" flipV="1">
            <a:off x="4710869" y="2223682"/>
            <a:ext cx="1177002" cy="1181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6E2F5DB6-6AC8-2FF0-FF0C-8FA0236E893D}"/>
              </a:ext>
            </a:extLst>
          </p:cNvPr>
          <p:cNvCxnSpPr>
            <a:stCxn id="11" idx="0"/>
            <a:endCxn id="35" idx="4"/>
          </p:cNvCxnSpPr>
          <p:nvPr/>
        </p:nvCxnSpPr>
        <p:spPr>
          <a:xfrm flipV="1">
            <a:off x="4463991" y="2223682"/>
            <a:ext cx="246878" cy="1181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663C1413-A726-69E4-0891-FD78AFE771F5}"/>
              </a:ext>
            </a:extLst>
          </p:cNvPr>
          <p:cNvCxnSpPr>
            <a:stCxn id="9" idx="0"/>
            <a:endCxn id="35" idx="4"/>
          </p:cNvCxnSpPr>
          <p:nvPr/>
        </p:nvCxnSpPr>
        <p:spPr>
          <a:xfrm flipV="1">
            <a:off x="3039071" y="2223682"/>
            <a:ext cx="1671798" cy="1186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7A4A4679-C201-8FF4-1DE0-34345B09D07B}"/>
              </a:ext>
            </a:extLst>
          </p:cNvPr>
          <p:cNvCxnSpPr>
            <a:stCxn id="15" idx="0"/>
            <a:endCxn id="35" idx="4"/>
          </p:cNvCxnSpPr>
          <p:nvPr/>
        </p:nvCxnSpPr>
        <p:spPr>
          <a:xfrm flipV="1">
            <a:off x="1615191" y="2223682"/>
            <a:ext cx="3095678" cy="1216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4C02E87E-90D6-E4F2-93BA-D16691F7D920}"/>
              </a:ext>
            </a:extLst>
          </p:cNvPr>
          <p:cNvSpPr txBox="1"/>
          <p:nvPr/>
        </p:nvSpPr>
        <p:spPr>
          <a:xfrm>
            <a:off x="6643340" y="5307843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1070AD4-C3A0-746B-DB47-C29D8D2CEF6D}"/>
              </a:ext>
            </a:extLst>
          </p:cNvPr>
          <p:cNvSpPr txBox="1"/>
          <p:nvPr/>
        </p:nvSpPr>
        <p:spPr>
          <a:xfrm>
            <a:off x="6532504" y="3510547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E26F5DD-44B8-A07B-1921-FB619125A6C2}"/>
              </a:ext>
            </a:extLst>
          </p:cNvPr>
          <p:cNvSpPr txBox="1"/>
          <p:nvPr/>
        </p:nvSpPr>
        <p:spPr>
          <a:xfrm>
            <a:off x="6532504" y="1713251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Y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F618B83-6339-A7BA-54AC-72F68841C270}"/>
              </a:ext>
            </a:extLst>
          </p:cNvPr>
          <p:cNvSpPr txBox="1"/>
          <p:nvPr/>
        </p:nvSpPr>
        <p:spPr>
          <a:xfrm>
            <a:off x="6069284" y="4506593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IH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0063025-799E-E5DD-FDA5-7A990604C31F}"/>
              </a:ext>
            </a:extLst>
          </p:cNvPr>
          <p:cNvSpPr txBox="1"/>
          <p:nvPr/>
        </p:nvSpPr>
        <p:spPr>
          <a:xfrm>
            <a:off x="5816922" y="2396653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HO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900C9D2B-5031-4623-691F-5D2A085BA585}"/>
                  </a:ext>
                </a:extLst>
              </p:cNvPr>
              <p:cNvSpPr txBox="1"/>
              <p:nvPr/>
            </p:nvSpPr>
            <p:spPr>
              <a:xfrm>
                <a:off x="8091255" y="1941906"/>
                <a:ext cx="2356286" cy="13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𝐻𝑂</m:t>
                          </m:r>
                        </m:sup>
                      </m:sSup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−0.3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0.02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0.4</m:t>
                              </m:r>
                            </m:e>
                          </m:eqAr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   </m:t>
                          </m:r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−0.5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0.01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0.6</m:t>
                              </m:r>
                            </m:e>
                          </m:eqAr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900C9D2B-5031-4623-691F-5D2A085BA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255" y="1941906"/>
                <a:ext cx="2356286" cy="1315040"/>
              </a:xfrm>
              <a:prstGeom prst="rect">
                <a:avLst/>
              </a:prstGeom>
              <a:blipFill>
                <a:blip r:embed="rId4"/>
                <a:stretch>
                  <a:fillRect l="-1604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7A0C020-2B7C-FD43-2CF6-DDBEBB59F325}"/>
                  </a:ext>
                </a:extLst>
              </p:cNvPr>
              <p:cNvSpPr txBox="1"/>
              <p:nvPr/>
            </p:nvSpPr>
            <p:spPr>
              <a:xfrm>
                <a:off x="8291505" y="893930"/>
                <a:ext cx="887614" cy="277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p>
                        <m:sSup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𝐻𝑂</m:t>
                          </m:r>
                        </m:sup>
                      </m:sSup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7A0C020-2B7C-FD43-2CF6-DDBEBB59F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505" y="893930"/>
                <a:ext cx="887614" cy="277897"/>
              </a:xfrm>
              <a:prstGeom prst="rect">
                <a:avLst/>
              </a:prstGeom>
              <a:blipFill>
                <a:blip r:embed="rId5"/>
                <a:stretch>
                  <a:fillRect l="-5634" t="-4348" r="-1408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椭圆 45">
            <a:extLst>
              <a:ext uri="{FF2B5EF4-FFF2-40B4-BE49-F238E27FC236}">
                <a16:creationId xmlns:a16="http://schemas.microsoft.com/office/drawing/2014/main" id="{68FC43E4-3488-167E-8AB2-BBFD782E447C}"/>
              </a:ext>
            </a:extLst>
          </p:cNvPr>
          <p:cNvSpPr/>
          <p:nvPr/>
        </p:nvSpPr>
        <p:spPr>
          <a:xfrm>
            <a:off x="856480" y="1157629"/>
            <a:ext cx="6293010" cy="3580105"/>
          </a:xfrm>
          <a:prstGeom prst="ellipse">
            <a:avLst/>
          </a:prstGeom>
          <a:solidFill>
            <a:srgbClr val="FF0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4663D1EE-69BA-9135-830A-EC695A40E767}"/>
                  </a:ext>
                </a:extLst>
              </p:cNvPr>
              <p:cNvSpPr txBox="1"/>
              <p:nvPr/>
            </p:nvSpPr>
            <p:spPr>
              <a:xfrm>
                <a:off x="8094168" y="3500382"/>
                <a:ext cx="4090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𝐻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𝐼𝐻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=(0.01,1.0,0.01,0.9,1.0)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4663D1EE-69BA-9135-830A-EC695A40E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4168" y="3500382"/>
                <a:ext cx="4090094" cy="276999"/>
              </a:xfrm>
              <a:prstGeom prst="rect">
                <a:avLst/>
              </a:prstGeom>
              <a:blipFill>
                <a:blip r:embed="rId6"/>
                <a:stretch>
                  <a:fillRect l="-929" t="-4348" r="-15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下箭头 83">
            <a:extLst>
              <a:ext uri="{FF2B5EF4-FFF2-40B4-BE49-F238E27FC236}">
                <a16:creationId xmlns:a16="http://schemas.microsoft.com/office/drawing/2014/main" id="{FE858D43-3725-1529-4E6A-714B2132A8E8}"/>
              </a:ext>
            </a:extLst>
          </p:cNvPr>
          <p:cNvSpPr/>
          <p:nvPr/>
        </p:nvSpPr>
        <p:spPr>
          <a:xfrm rot="10800000">
            <a:off x="8637483" y="1415263"/>
            <a:ext cx="195658" cy="4749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6790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整体架构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756DA1-0302-74C9-0B90-48F74AA37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9" y="2504873"/>
            <a:ext cx="9601201" cy="30555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C9B71FC-4591-1CCF-CC24-97C67AD6BBD6}"/>
              </a:ext>
            </a:extLst>
          </p:cNvPr>
          <p:cNvSpPr txBox="1"/>
          <p:nvPr/>
        </p:nvSpPr>
        <p:spPr>
          <a:xfrm>
            <a:off x="2544422" y="1761923"/>
            <a:ext cx="1739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</a:p>
          <a:p>
            <a:pPr algn="ctr"/>
            <a:r>
              <a:rPr kumimoji="1" lang="en-US" altLang="zh-CN" dirty="0"/>
              <a:t>Convolutional layer(C1)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660508-8FCB-CC96-50C1-8E065C527CB0}"/>
              </a:ext>
            </a:extLst>
          </p:cNvPr>
          <p:cNvSpPr txBox="1"/>
          <p:nvPr/>
        </p:nvSpPr>
        <p:spPr>
          <a:xfrm>
            <a:off x="3265716" y="4794800"/>
            <a:ext cx="188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池化层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Pooling layer(P1)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A31138-5F90-654C-5F40-01109A03AA3B}"/>
              </a:ext>
            </a:extLst>
          </p:cNvPr>
          <p:cNvSpPr txBox="1"/>
          <p:nvPr/>
        </p:nvSpPr>
        <p:spPr>
          <a:xfrm>
            <a:off x="5029200" y="2057180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  <a:r>
              <a:rPr kumimoji="1" lang="en-US" altLang="zh-CN" dirty="0"/>
              <a:t>(C2)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056303-BDA0-B01C-ADC1-88D890A21094}"/>
              </a:ext>
            </a:extLst>
          </p:cNvPr>
          <p:cNvSpPr txBox="1"/>
          <p:nvPr/>
        </p:nvSpPr>
        <p:spPr>
          <a:xfrm>
            <a:off x="5724941" y="4794800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池化层</a:t>
            </a:r>
            <a:r>
              <a:rPr kumimoji="1" lang="en-US" altLang="zh-CN" dirty="0"/>
              <a:t>(P2)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247DA7-6404-CCEB-5CAE-D246397C405A}"/>
              </a:ext>
            </a:extLst>
          </p:cNvPr>
          <p:cNvSpPr txBox="1"/>
          <p:nvPr/>
        </p:nvSpPr>
        <p:spPr>
          <a:xfrm>
            <a:off x="6957392" y="2380345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  <a:r>
              <a:rPr kumimoji="1" lang="en-US" altLang="zh-CN" dirty="0"/>
              <a:t>(C3)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FC7EE16-0960-6C6F-7C7C-64F17F9CAD1D}"/>
              </a:ext>
            </a:extLst>
          </p:cNvPr>
          <p:cNvSpPr txBox="1"/>
          <p:nvPr/>
        </p:nvSpPr>
        <p:spPr>
          <a:xfrm>
            <a:off x="7543801" y="4606045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池化层</a:t>
            </a:r>
            <a:r>
              <a:rPr kumimoji="1" lang="en-US" altLang="zh-CN" dirty="0"/>
              <a:t>(P3)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B61FFE-841F-3DBD-9D10-0BEA7E6ECC12}"/>
              </a:ext>
            </a:extLst>
          </p:cNvPr>
          <p:cNvSpPr txBox="1"/>
          <p:nvPr/>
        </p:nvSpPr>
        <p:spPr>
          <a:xfrm>
            <a:off x="8686799" y="2442609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  <a:r>
              <a:rPr kumimoji="1" lang="en-US" altLang="zh-CN" dirty="0"/>
              <a:t>(C4)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4C49F31-1BE8-A61B-D03C-DD6FED758341}"/>
              </a:ext>
            </a:extLst>
          </p:cNvPr>
          <p:cNvSpPr txBox="1"/>
          <p:nvPr/>
        </p:nvSpPr>
        <p:spPr>
          <a:xfrm>
            <a:off x="9422296" y="5015846"/>
            <a:ext cx="103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特征层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F53CAB-EA55-7309-CCE8-5AB87C3E08EA}"/>
              </a:ext>
            </a:extLst>
          </p:cNvPr>
          <p:cNvSpPr txBox="1"/>
          <p:nvPr/>
        </p:nvSpPr>
        <p:spPr>
          <a:xfrm>
            <a:off x="10287000" y="2070820"/>
            <a:ext cx="103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输出层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6E34AF-FB7D-6A9C-DA3F-B226BBA4052C}"/>
              </a:ext>
            </a:extLst>
          </p:cNvPr>
          <p:cNvSpPr txBox="1"/>
          <p:nvPr/>
        </p:nvSpPr>
        <p:spPr>
          <a:xfrm>
            <a:off x="1510752" y="5079984"/>
            <a:ext cx="103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输入层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DFB1595-8FCC-2C07-54B1-ACB7A0FD1DDD}"/>
              </a:ext>
            </a:extLst>
          </p:cNvPr>
          <p:cNvSpPr/>
          <p:nvPr/>
        </p:nvSpPr>
        <p:spPr>
          <a:xfrm>
            <a:off x="3232079" y="2070820"/>
            <a:ext cx="3029576" cy="2975300"/>
          </a:xfrm>
          <a:prstGeom prst="ellipse">
            <a:avLst/>
          </a:pr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4570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池化操作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26330CF-F338-9700-841A-DEAC962B87F1}"/>
              </a:ext>
            </a:extLst>
          </p:cNvPr>
          <p:cNvSpPr/>
          <p:nvPr/>
        </p:nvSpPr>
        <p:spPr>
          <a:xfrm>
            <a:off x="7278617" y="2706685"/>
            <a:ext cx="140677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03FFB031-D708-8156-E037-A9F4B51D2EB2}"/>
              </a:ext>
            </a:extLst>
          </p:cNvPr>
          <p:cNvSpPr/>
          <p:nvPr/>
        </p:nvSpPr>
        <p:spPr>
          <a:xfrm>
            <a:off x="3437557" y="2650623"/>
            <a:ext cx="1216403" cy="340723"/>
          </a:xfrm>
          <a:prstGeom prst="cube">
            <a:avLst>
              <a:gd name="adj" fmla="val 39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任意形状 8">
            <a:extLst>
              <a:ext uri="{FF2B5EF4-FFF2-40B4-BE49-F238E27FC236}">
                <a16:creationId xmlns:a16="http://schemas.microsoft.com/office/drawing/2014/main" id="{D15D2494-C2EB-A69C-42EA-48A703748125}"/>
              </a:ext>
            </a:extLst>
          </p:cNvPr>
          <p:cNvSpPr/>
          <p:nvPr/>
        </p:nvSpPr>
        <p:spPr>
          <a:xfrm>
            <a:off x="4325689" y="1743412"/>
            <a:ext cx="707522" cy="1931300"/>
          </a:xfrm>
          <a:custGeom>
            <a:avLst/>
            <a:gdLst>
              <a:gd name="connsiteX0" fmla="*/ 0 w 1411357"/>
              <a:gd name="connsiteY0" fmla="*/ 496956 h 2862469"/>
              <a:gd name="connsiteX1" fmla="*/ 0 w 1411357"/>
              <a:gd name="connsiteY1" fmla="*/ 2862469 h 2862469"/>
              <a:gd name="connsiteX2" fmla="*/ 1411357 w 1411357"/>
              <a:gd name="connsiteY2" fmla="*/ 2286000 h 2862469"/>
              <a:gd name="connsiteX3" fmla="*/ 1411357 w 1411357"/>
              <a:gd name="connsiteY3" fmla="*/ 0 h 2862469"/>
              <a:gd name="connsiteX4" fmla="*/ 0 w 1411357"/>
              <a:gd name="connsiteY4" fmla="*/ 496956 h 286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1357" h="2862469">
                <a:moveTo>
                  <a:pt x="0" y="496956"/>
                </a:moveTo>
                <a:lnTo>
                  <a:pt x="0" y="2862469"/>
                </a:lnTo>
                <a:lnTo>
                  <a:pt x="1411357" y="2286000"/>
                </a:lnTo>
                <a:lnTo>
                  <a:pt x="1411357" y="0"/>
                </a:lnTo>
                <a:lnTo>
                  <a:pt x="0" y="496956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5742F81-00AD-B13B-913A-6D8D1CAB13E8}"/>
              </a:ext>
            </a:extLst>
          </p:cNvPr>
          <p:cNvSpPr/>
          <p:nvPr/>
        </p:nvSpPr>
        <p:spPr>
          <a:xfrm>
            <a:off x="3058309" y="2087514"/>
            <a:ext cx="1267379" cy="1567543"/>
          </a:xfrm>
          <a:prstGeom prst="rect">
            <a:avLst/>
          </a:prstGeom>
          <a:solidFill>
            <a:schemeClr val="accent1">
              <a:lumMod val="60000"/>
              <a:lumOff val="40000"/>
              <a:alpha val="6300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EBF57FFF-0E39-97A1-236A-AC0D801775B2}"/>
              </a:ext>
            </a:extLst>
          </p:cNvPr>
          <p:cNvSpPr/>
          <p:nvPr/>
        </p:nvSpPr>
        <p:spPr>
          <a:xfrm>
            <a:off x="3058308" y="1740541"/>
            <a:ext cx="1974902" cy="332229"/>
          </a:xfrm>
          <a:prstGeom prst="parallelogram">
            <a:avLst>
              <a:gd name="adj" fmla="val 210981"/>
            </a:avLst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47096AC-C7A4-5A11-EED4-306026CAE13F}"/>
              </a:ext>
            </a:extLst>
          </p:cNvPr>
          <p:cNvSpPr txBox="1"/>
          <p:nvPr/>
        </p:nvSpPr>
        <p:spPr>
          <a:xfrm>
            <a:off x="2664728" y="3898557"/>
            <a:ext cx="260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kumimoji="1" lang="zh-CN" altLang="en-US" dirty="0">
                <a:solidFill>
                  <a:prstClr val="black"/>
                </a:solidFill>
                <a:latin typeface="Franklin Gothic Book" panose="020B0503020102020204"/>
                <a:ea typeface=""/>
              </a:rPr>
              <a:t>特征图（</a:t>
            </a:r>
            <a:r>
              <a:rPr kumimoji="1" lang="en-US" altLang="zh-CN" dirty="0">
                <a:solidFill>
                  <a:prstClr val="black"/>
                </a:solidFill>
                <a:latin typeface="Franklin Gothic Book" panose="020B0503020102020204"/>
                <a:ea typeface=""/>
              </a:rPr>
              <a:t>feature</a:t>
            </a:r>
            <a:r>
              <a:rPr kumimoji="1" lang="zh-CN" altLang="en-US" dirty="0">
                <a:solidFill>
                  <a:prstClr val="black"/>
                </a:solidFill>
                <a:latin typeface="Franklin Gothic Book" panose="020B0503020102020204"/>
                <a:ea typeface="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Franklin Gothic Book" panose="020B0503020102020204"/>
                <a:ea typeface=""/>
              </a:rPr>
              <a:t>maps</a:t>
            </a:r>
            <a:r>
              <a:rPr kumimoji="1" lang="zh-CN" altLang="en-US" dirty="0">
                <a:solidFill>
                  <a:prstClr val="black"/>
                </a:solidFill>
                <a:latin typeface="Franklin Gothic Book" panose="020B0503020102020204"/>
                <a:ea typeface=""/>
              </a:rPr>
              <a:t>）</a:t>
            </a:r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3FAA8310-0101-827D-2CF1-8B33F512C1ED}"/>
              </a:ext>
            </a:extLst>
          </p:cNvPr>
          <p:cNvSpPr/>
          <p:nvPr/>
        </p:nvSpPr>
        <p:spPr>
          <a:xfrm>
            <a:off x="8460641" y="1767199"/>
            <a:ext cx="707522" cy="1887858"/>
          </a:xfrm>
          <a:custGeom>
            <a:avLst/>
            <a:gdLst>
              <a:gd name="connsiteX0" fmla="*/ 0 w 1411357"/>
              <a:gd name="connsiteY0" fmla="*/ 496956 h 2862469"/>
              <a:gd name="connsiteX1" fmla="*/ 0 w 1411357"/>
              <a:gd name="connsiteY1" fmla="*/ 2862469 h 2862469"/>
              <a:gd name="connsiteX2" fmla="*/ 1411357 w 1411357"/>
              <a:gd name="connsiteY2" fmla="*/ 2286000 h 2862469"/>
              <a:gd name="connsiteX3" fmla="*/ 1411357 w 1411357"/>
              <a:gd name="connsiteY3" fmla="*/ 0 h 2862469"/>
              <a:gd name="connsiteX4" fmla="*/ 0 w 1411357"/>
              <a:gd name="connsiteY4" fmla="*/ 496956 h 286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1357" h="2862469">
                <a:moveTo>
                  <a:pt x="0" y="496956"/>
                </a:moveTo>
                <a:lnTo>
                  <a:pt x="0" y="2862469"/>
                </a:lnTo>
                <a:lnTo>
                  <a:pt x="1411357" y="2286000"/>
                </a:lnTo>
                <a:lnTo>
                  <a:pt x="1411357" y="0"/>
                </a:lnTo>
                <a:lnTo>
                  <a:pt x="0" y="496956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79C8D74D-6BEA-720E-5671-9B354EE6720A}"/>
              </a:ext>
            </a:extLst>
          </p:cNvPr>
          <p:cNvSpPr/>
          <p:nvPr/>
        </p:nvSpPr>
        <p:spPr>
          <a:xfrm>
            <a:off x="6799680" y="1767199"/>
            <a:ext cx="2368482" cy="323376"/>
          </a:xfrm>
          <a:prstGeom prst="parallelogram">
            <a:avLst>
              <a:gd name="adj" fmla="val 210981"/>
            </a:avLst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A859D9D6-ACDD-B975-E468-E444C12A621D}"/>
              </a:ext>
            </a:extLst>
          </p:cNvPr>
          <p:cNvCxnSpPr>
            <a:endCxn id="4" idx="2"/>
          </p:cNvCxnSpPr>
          <p:nvPr/>
        </p:nvCxnSpPr>
        <p:spPr>
          <a:xfrm>
            <a:off x="4653960" y="2650623"/>
            <a:ext cx="2624657" cy="170362"/>
          </a:xfrm>
          <a:prstGeom prst="line">
            <a:avLst/>
          </a:prstGeom>
          <a:ln>
            <a:solidFill>
              <a:srgbClr val="FF7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06D1CB58-EC6F-28F0-12F9-2273F30B7D36}"/>
              </a:ext>
            </a:extLst>
          </p:cNvPr>
          <p:cNvCxnSpPr>
            <a:endCxn id="4" idx="2"/>
          </p:cNvCxnSpPr>
          <p:nvPr/>
        </p:nvCxnSpPr>
        <p:spPr>
          <a:xfrm flipV="1">
            <a:off x="4533778" y="2820985"/>
            <a:ext cx="2744839" cy="151992"/>
          </a:xfrm>
          <a:prstGeom prst="line">
            <a:avLst/>
          </a:prstGeom>
          <a:ln>
            <a:solidFill>
              <a:srgbClr val="FF7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EF9EB86-AB09-2393-18AD-FEB20E518692}"/>
              </a:ext>
            </a:extLst>
          </p:cNvPr>
          <p:cNvSpPr txBox="1"/>
          <p:nvPr/>
        </p:nvSpPr>
        <p:spPr>
          <a:xfrm>
            <a:off x="6591786" y="3955717"/>
            <a:ext cx="260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kumimoji="1" lang="zh-CN" altLang="en-US" dirty="0">
                <a:solidFill>
                  <a:prstClr val="black"/>
                </a:solidFill>
                <a:latin typeface="Franklin Gothic Book" panose="020B0503020102020204"/>
                <a:ea typeface=""/>
              </a:rPr>
              <a:t>特征图（</a:t>
            </a:r>
            <a:r>
              <a:rPr kumimoji="1" lang="en-US" altLang="zh-CN" dirty="0">
                <a:solidFill>
                  <a:prstClr val="black"/>
                </a:solidFill>
                <a:latin typeface="Franklin Gothic Book" panose="020B0503020102020204"/>
                <a:ea typeface=""/>
              </a:rPr>
              <a:t>feature</a:t>
            </a:r>
            <a:r>
              <a:rPr kumimoji="1" lang="zh-CN" altLang="en-US" dirty="0">
                <a:solidFill>
                  <a:prstClr val="black"/>
                </a:solidFill>
                <a:latin typeface="Franklin Gothic Book" panose="020B0503020102020204"/>
                <a:ea typeface="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Franklin Gothic Book" panose="020B0503020102020204"/>
                <a:ea typeface=""/>
              </a:rPr>
              <a:t>maps</a:t>
            </a:r>
            <a:r>
              <a:rPr kumimoji="1" lang="zh-CN" altLang="en-US" dirty="0">
                <a:solidFill>
                  <a:prstClr val="black"/>
                </a:solidFill>
                <a:latin typeface="Franklin Gothic Book" panose="020B0503020102020204"/>
                <a:ea typeface=""/>
              </a:rPr>
              <a:t>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BFB6BD-ED3B-7F88-F367-F8DBD6CA1C50}"/>
              </a:ext>
            </a:extLst>
          </p:cNvPr>
          <p:cNvSpPr/>
          <p:nvPr/>
        </p:nvSpPr>
        <p:spPr>
          <a:xfrm>
            <a:off x="6799679" y="2110230"/>
            <a:ext cx="1660961" cy="1525172"/>
          </a:xfrm>
          <a:prstGeom prst="rect">
            <a:avLst/>
          </a:prstGeom>
          <a:solidFill>
            <a:schemeClr val="accent1">
              <a:lumMod val="60000"/>
              <a:lumOff val="40000"/>
              <a:alpha val="6600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02FEC1-4DF0-88B9-83F7-A5E59A3508CD}"/>
              </a:ext>
            </a:extLst>
          </p:cNvPr>
          <p:cNvSpPr txBox="1"/>
          <p:nvPr/>
        </p:nvSpPr>
        <p:spPr>
          <a:xfrm>
            <a:off x="3467491" y="4716369"/>
            <a:ext cx="5023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对于多个特征图的卷积，要注意卷积核的维度。共有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个卷积核，一个卷积核有</a:t>
            </a:r>
            <a:r>
              <a:rPr kumimoji="1" lang="en-US" altLang="zh-CN" dirty="0"/>
              <a:t>m*s*s</a:t>
            </a:r>
            <a:r>
              <a:rPr kumimoji="1" lang="zh-CN" altLang="en-US" dirty="0"/>
              <a:t>个权重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55447F7-3AD1-A7DE-9828-5F217E480F64}"/>
              </a:ext>
            </a:extLst>
          </p:cNvPr>
          <p:cNvSpPr txBox="1"/>
          <p:nvPr/>
        </p:nvSpPr>
        <p:spPr>
          <a:xfrm>
            <a:off x="4045758" y="1374080"/>
            <a:ext cx="46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m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84BC178-91E2-56EA-39CF-A9B893F9623B}"/>
              </a:ext>
            </a:extLst>
          </p:cNvPr>
          <p:cNvSpPr txBox="1"/>
          <p:nvPr/>
        </p:nvSpPr>
        <p:spPr>
          <a:xfrm>
            <a:off x="7937169" y="1374080"/>
            <a:ext cx="46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36FF2E7-5978-E981-F16A-1F39574E8A5F}"/>
              </a:ext>
            </a:extLst>
          </p:cNvPr>
          <p:cNvSpPr txBox="1"/>
          <p:nvPr/>
        </p:nvSpPr>
        <p:spPr>
          <a:xfrm>
            <a:off x="9196665" y="2057272"/>
            <a:ext cx="551492" cy="383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h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055ABC3-674D-58E2-A8CE-42B05E46D860}"/>
              </a:ext>
            </a:extLst>
          </p:cNvPr>
          <p:cNvSpPr txBox="1"/>
          <p:nvPr/>
        </p:nvSpPr>
        <p:spPr>
          <a:xfrm>
            <a:off x="8892416" y="3464124"/>
            <a:ext cx="551492" cy="383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endParaRPr kumimoji="1" lang="zh-CN" altLang="en-US" dirty="0"/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5B124461-D16F-8CEA-9E22-1AF8F40AE5E1}"/>
              </a:ext>
            </a:extLst>
          </p:cNvPr>
          <p:cNvSpPr/>
          <p:nvPr/>
        </p:nvSpPr>
        <p:spPr>
          <a:xfrm rot="19550613">
            <a:off x="4450150" y="2732706"/>
            <a:ext cx="285418" cy="188731"/>
          </a:xfrm>
          <a:prstGeom prst="parallelogram">
            <a:avLst>
              <a:gd name="adj" fmla="val 65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7ACB1C6E-E7AD-0FC3-EEB3-78E0C8A05D74}"/>
              </a:ext>
            </a:extLst>
          </p:cNvPr>
          <p:cNvCxnSpPr>
            <a:endCxn id="4" idx="2"/>
          </p:cNvCxnSpPr>
          <p:nvPr/>
        </p:nvCxnSpPr>
        <p:spPr>
          <a:xfrm flipV="1">
            <a:off x="4679450" y="2820985"/>
            <a:ext cx="2599167" cy="30242"/>
          </a:xfrm>
          <a:prstGeom prst="line">
            <a:avLst/>
          </a:prstGeom>
          <a:ln>
            <a:solidFill>
              <a:srgbClr val="FF7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F180B43C-1434-DE08-0DFE-7C3F01CA9230}"/>
              </a:ext>
            </a:extLst>
          </p:cNvPr>
          <p:cNvCxnSpPr>
            <a:endCxn id="4" idx="2"/>
          </p:cNvCxnSpPr>
          <p:nvPr/>
        </p:nvCxnSpPr>
        <p:spPr>
          <a:xfrm>
            <a:off x="4513283" y="2797462"/>
            <a:ext cx="2765334" cy="23523"/>
          </a:xfrm>
          <a:prstGeom prst="line">
            <a:avLst/>
          </a:prstGeom>
          <a:ln>
            <a:solidFill>
              <a:srgbClr val="FF7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137ADF82-A5B9-5F27-5E12-9C0E8D67ED2D}"/>
              </a:ext>
            </a:extLst>
          </p:cNvPr>
          <p:cNvSpPr txBox="1"/>
          <p:nvPr/>
        </p:nvSpPr>
        <p:spPr>
          <a:xfrm>
            <a:off x="4562323" y="2931954"/>
            <a:ext cx="8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s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95EF30B-739D-656C-E213-B064A6AEF635}"/>
              </a:ext>
            </a:extLst>
          </p:cNvPr>
          <p:cNvSpPr txBox="1"/>
          <p:nvPr/>
        </p:nvSpPr>
        <p:spPr>
          <a:xfrm>
            <a:off x="4351091" y="2686619"/>
            <a:ext cx="8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s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04F1EAA-A8C7-C6A1-8570-519FE2784B51}"/>
              </a:ext>
            </a:extLst>
          </p:cNvPr>
          <p:cNvSpPr txBox="1"/>
          <p:nvPr/>
        </p:nvSpPr>
        <p:spPr>
          <a:xfrm>
            <a:off x="3813767" y="3006090"/>
            <a:ext cx="46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6723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整体架构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CE1B1B-05D4-00F7-30D1-2F5B3813D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8" y="2171700"/>
            <a:ext cx="9601201" cy="30555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4ACF16-166A-0913-25E0-283A7054B88F}"/>
              </a:ext>
            </a:extLst>
          </p:cNvPr>
          <p:cNvSpPr txBox="1"/>
          <p:nvPr/>
        </p:nvSpPr>
        <p:spPr>
          <a:xfrm>
            <a:off x="2544421" y="1428750"/>
            <a:ext cx="1739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</a:p>
          <a:p>
            <a:pPr algn="ctr"/>
            <a:r>
              <a:rPr kumimoji="1" lang="en-US" altLang="zh-CN" dirty="0"/>
              <a:t>Convolutional layer(C1)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CD03C6-F1B9-64D5-F293-B567B452551E}"/>
              </a:ext>
            </a:extLst>
          </p:cNvPr>
          <p:cNvSpPr txBox="1"/>
          <p:nvPr/>
        </p:nvSpPr>
        <p:spPr>
          <a:xfrm>
            <a:off x="3265715" y="4461627"/>
            <a:ext cx="188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池化层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Pooling layer(P1)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7BEB76-0699-4735-0444-B7801F983FE4}"/>
              </a:ext>
            </a:extLst>
          </p:cNvPr>
          <p:cNvSpPr txBox="1"/>
          <p:nvPr/>
        </p:nvSpPr>
        <p:spPr>
          <a:xfrm>
            <a:off x="5029199" y="1724007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  <a:r>
              <a:rPr kumimoji="1" lang="en-US" altLang="zh-CN" dirty="0"/>
              <a:t>(C2)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F35F5A-EA74-A857-27FC-CE21A69FA58A}"/>
              </a:ext>
            </a:extLst>
          </p:cNvPr>
          <p:cNvSpPr txBox="1"/>
          <p:nvPr/>
        </p:nvSpPr>
        <p:spPr>
          <a:xfrm>
            <a:off x="5724940" y="4461627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池化层</a:t>
            </a:r>
            <a:r>
              <a:rPr kumimoji="1" lang="en-US" altLang="zh-CN" dirty="0"/>
              <a:t>(P2)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FEAD1F-D7CB-CD46-34CB-4FD425857000}"/>
              </a:ext>
            </a:extLst>
          </p:cNvPr>
          <p:cNvSpPr txBox="1"/>
          <p:nvPr/>
        </p:nvSpPr>
        <p:spPr>
          <a:xfrm>
            <a:off x="6957391" y="2047172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  <a:r>
              <a:rPr kumimoji="1" lang="en-US" altLang="zh-CN" dirty="0"/>
              <a:t>(C3)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CE3D3D1-C0E0-4059-E1A3-60D639C0EB83}"/>
              </a:ext>
            </a:extLst>
          </p:cNvPr>
          <p:cNvSpPr txBox="1"/>
          <p:nvPr/>
        </p:nvSpPr>
        <p:spPr>
          <a:xfrm>
            <a:off x="7543800" y="4272872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池化层</a:t>
            </a:r>
            <a:r>
              <a:rPr kumimoji="1" lang="en-US" altLang="zh-CN" dirty="0"/>
              <a:t>(P3)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604FCA-7F87-CC94-84FC-296DD9312AFE}"/>
              </a:ext>
            </a:extLst>
          </p:cNvPr>
          <p:cNvSpPr txBox="1"/>
          <p:nvPr/>
        </p:nvSpPr>
        <p:spPr>
          <a:xfrm>
            <a:off x="8686798" y="2109436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  <a:r>
              <a:rPr kumimoji="1" lang="en-US" altLang="zh-CN" dirty="0"/>
              <a:t>(C4)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71BF48-0FE4-35F8-61B8-08C76F92855F}"/>
              </a:ext>
            </a:extLst>
          </p:cNvPr>
          <p:cNvSpPr txBox="1"/>
          <p:nvPr/>
        </p:nvSpPr>
        <p:spPr>
          <a:xfrm>
            <a:off x="9422295" y="4682673"/>
            <a:ext cx="103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特征层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0D0DA3-DC5A-1FD9-1B67-F8CE9529A955}"/>
              </a:ext>
            </a:extLst>
          </p:cNvPr>
          <p:cNvSpPr txBox="1"/>
          <p:nvPr/>
        </p:nvSpPr>
        <p:spPr>
          <a:xfrm>
            <a:off x="10286999" y="1737647"/>
            <a:ext cx="103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输出层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DA8EE01-D8FE-7A5C-CB4D-0777017D9FB3}"/>
              </a:ext>
            </a:extLst>
          </p:cNvPr>
          <p:cNvSpPr txBox="1"/>
          <p:nvPr/>
        </p:nvSpPr>
        <p:spPr>
          <a:xfrm>
            <a:off x="1510751" y="4746811"/>
            <a:ext cx="103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输入层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10AA4F4-50AE-4715-06FA-A31F67D3274F}"/>
              </a:ext>
            </a:extLst>
          </p:cNvPr>
          <p:cNvSpPr/>
          <p:nvPr/>
        </p:nvSpPr>
        <p:spPr>
          <a:xfrm>
            <a:off x="9091192" y="2143396"/>
            <a:ext cx="3029576" cy="2975300"/>
          </a:xfrm>
          <a:prstGeom prst="ellipse">
            <a:avLst/>
          </a:pr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0049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学习到的特征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1E59939C-AACE-A098-A262-D63EA4AB7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046" y="1416983"/>
            <a:ext cx="84979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327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MINST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内容占位符 8">
            <a:extLst>
              <a:ext uri="{FF2B5EF4-FFF2-40B4-BE49-F238E27FC236}">
                <a16:creationId xmlns:a16="http://schemas.microsoft.com/office/drawing/2014/main" id="{4BD26393-F547-5B74-CE17-8F136A612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07771" y="1828800"/>
            <a:ext cx="3238500" cy="3200400"/>
          </a:xfrm>
          <a:prstGeom prst="rect">
            <a:avLst/>
          </a:prstGeom>
        </p:spPr>
      </p:pic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C52FAE97-DD5D-8649-FCE8-72F0602FA773}"/>
              </a:ext>
            </a:extLst>
          </p:cNvPr>
          <p:cNvCxnSpPr/>
          <p:nvPr/>
        </p:nvCxnSpPr>
        <p:spPr>
          <a:xfrm>
            <a:off x="5484421" y="3429000"/>
            <a:ext cx="120623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7DB7CE7E-755A-35FB-5E34-975BE092BD2F}"/>
              </a:ext>
            </a:extLst>
          </p:cNvPr>
          <p:cNvSpPr txBox="1"/>
          <p:nvPr/>
        </p:nvSpPr>
        <p:spPr>
          <a:xfrm>
            <a:off x="7235400" y="1543869"/>
            <a:ext cx="243191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3900"/>
              <a:t>7</a:t>
            </a:r>
            <a:endParaRPr kumimoji="1" lang="zh-CN" altLang="en-US" sz="23900" dirty="0"/>
          </a:p>
        </p:txBody>
      </p:sp>
    </p:spTree>
    <p:extLst>
      <p:ext uri="{BB962C8B-B14F-4D97-AF65-F5344CB8AC3E}">
        <p14:creationId xmlns:p14="http://schemas.microsoft.com/office/powerpoint/2010/main" val="757624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网络架构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123B243-BAF8-32E2-2131-B5FF43610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12" y="1292963"/>
            <a:ext cx="1124759" cy="4103500"/>
          </a:xfrm>
          <a:prstGeom prst="rect">
            <a:avLst/>
          </a:prstGeom>
        </p:spPr>
      </p:pic>
      <p:sp>
        <p:nvSpPr>
          <p:cNvPr id="11" name="立方体 10">
            <a:extLst>
              <a:ext uri="{FF2B5EF4-FFF2-40B4-BE49-F238E27FC236}">
                <a16:creationId xmlns:a16="http://schemas.microsoft.com/office/drawing/2014/main" id="{9C1A952C-A770-9B3C-EB70-E5C398E5689F}"/>
              </a:ext>
            </a:extLst>
          </p:cNvPr>
          <p:cNvSpPr/>
          <p:nvPr/>
        </p:nvSpPr>
        <p:spPr>
          <a:xfrm>
            <a:off x="2379270" y="1679090"/>
            <a:ext cx="1687750" cy="3292813"/>
          </a:xfrm>
          <a:prstGeom prst="cube">
            <a:avLst>
              <a:gd name="adj" fmla="val 72000"/>
            </a:avLst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6D10AF5-C313-92AB-0A88-4919BEBED0FE}"/>
              </a:ext>
            </a:extLst>
          </p:cNvPr>
          <p:cNvSpPr txBox="1"/>
          <p:nvPr/>
        </p:nvSpPr>
        <p:spPr>
          <a:xfrm>
            <a:off x="3320212" y="4502999"/>
            <a:ext cx="73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28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8145DB3-42CE-6469-CB04-DDA8EDC2B303}"/>
              </a:ext>
            </a:extLst>
          </p:cNvPr>
          <p:cNvSpPr txBox="1"/>
          <p:nvPr/>
        </p:nvSpPr>
        <p:spPr>
          <a:xfrm>
            <a:off x="4087257" y="2017236"/>
            <a:ext cx="73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28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DFC48D6-E6EA-BB88-5A0B-6A5E197D34F4}"/>
              </a:ext>
            </a:extLst>
          </p:cNvPr>
          <p:cNvSpPr txBox="1"/>
          <p:nvPr/>
        </p:nvSpPr>
        <p:spPr>
          <a:xfrm>
            <a:off x="2359816" y="5028962"/>
            <a:ext cx="73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C4FDDD0-A930-F4ED-A839-1A3537BE95AD}"/>
              </a:ext>
            </a:extLst>
          </p:cNvPr>
          <p:cNvSpPr txBox="1"/>
          <p:nvPr/>
        </p:nvSpPr>
        <p:spPr>
          <a:xfrm>
            <a:off x="7295391" y="2977124"/>
            <a:ext cx="45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28A94B1-6633-96FA-1A68-D331D42AF08F}"/>
              </a:ext>
            </a:extLst>
          </p:cNvPr>
          <p:cNvSpPr/>
          <p:nvPr/>
        </p:nvSpPr>
        <p:spPr>
          <a:xfrm>
            <a:off x="10244119" y="2116233"/>
            <a:ext cx="251661" cy="2529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17A5CD2-4F1E-BDA1-075C-8E52CB03CD5A}"/>
              </a:ext>
            </a:extLst>
          </p:cNvPr>
          <p:cNvSpPr/>
          <p:nvPr/>
        </p:nvSpPr>
        <p:spPr>
          <a:xfrm>
            <a:off x="10240878" y="2404819"/>
            <a:ext cx="251661" cy="2529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8B507FC-7110-27F8-5D48-937112E1ECC8}"/>
              </a:ext>
            </a:extLst>
          </p:cNvPr>
          <p:cNvSpPr/>
          <p:nvPr/>
        </p:nvSpPr>
        <p:spPr>
          <a:xfrm>
            <a:off x="10240877" y="2677191"/>
            <a:ext cx="251661" cy="2529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9D0B5D2-88B2-4B18-285A-E7B0F7F3E184}"/>
              </a:ext>
            </a:extLst>
          </p:cNvPr>
          <p:cNvSpPr/>
          <p:nvPr/>
        </p:nvSpPr>
        <p:spPr>
          <a:xfrm>
            <a:off x="10240879" y="2949571"/>
            <a:ext cx="251661" cy="2529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9FCFEDC-5747-2A75-87CA-EBADEAFBFCE7}"/>
              </a:ext>
            </a:extLst>
          </p:cNvPr>
          <p:cNvSpPr/>
          <p:nvPr/>
        </p:nvSpPr>
        <p:spPr>
          <a:xfrm>
            <a:off x="10240879" y="3260856"/>
            <a:ext cx="251661" cy="2529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6D0241C-ED0E-4E2E-76FE-8B157B15ABEC}"/>
              </a:ext>
            </a:extLst>
          </p:cNvPr>
          <p:cNvSpPr/>
          <p:nvPr/>
        </p:nvSpPr>
        <p:spPr>
          <a:xfrm>
            <a:off x="10240878" y="3591596"/>
            <a:ext cx="251661" cy="2529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53637AD-52A6-2E30-916E-62862EC7AE70}"/>
              </a:ext>
            </a:extLst>
          </p:cNvPr>
          <p:cNvSpPr/>
          <p:nvPr/>
        </p:nvSpPr>
        <p:spPr>
          <a:xfrm>
            <a:off x="10237637" y="3880182"/>
            <a:ext cx="251661" cy="2529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9B2BB6F-420A-4065-D4EC-F4D85AC75F23}"/>
              </a:ext>
            </a:extLst>
          </p:cNvPr>
          <p:cNvSpPr/>
          <p:nvPr/>
        </p:nvSpPr>
        <p:spPr>
          <a:xfrm>
            <a:off x="10237636" y="4152554"/>
            <a:ext cx="251661" cy="2529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A9C09980-05B5-E351-9021-BE4FF695229C}"/>
              </a:ext>
            </a:extLst>
          </p:cNvPr>
          <p:cNvSpPr/>
          <p:nvPr/>
        </p:nvSpPr>
        <p:spPr>
          <a:xfrm>
            <a:off x="10237638" y="4424934"/>
            <a:ext cx="251661" cy="2529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591BC72-062A-74A0-38EF-18250411B700}"/>
              </a:ext>
            </a:extLst>
          </p:cNvPr>
          <p:cNvSpPr/>
          <p:nvPr/>
        </p:nvSpPr>
        <p:spPr>
          <a:xfrm>
            <a:off x="10237638" y="4736219"/>
            <a:ext cx="251661" cy="2529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BD663B2-F36A-5CFD-9D9F-6506C83D03C9}"/>
              </a:ext>
            </a:extLst>
          </p:cNvPr>
          <p:cNvSpPr/>
          <p:nvPr/>
        </p:nvSpPr>
        <p:spPr>
          <a:xfrm>
            <a:off x="9314568" y="1479322"/>
            <a:ext cx="251661" cy="2529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822B1DF-AF56-35EB-B938-C148C4701A90}"/>
              </a:ext>
            </a:extLst>
          </p:cNvPr>
          <p:cNvSpPr/>
          <p:nvPr/>
        </p:nvSpPr>
        <p:spPr>
          <a:xfrm>
            <a:off x="9311327" y="1767908"/>
            <a:ext cx="251661" cy="2529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7397943-ADDE-F1C0-AB93-B8D581CF5C12}"/>
              </a:ext>
            </a:extLst>
          </p:cNvPr>
          <p:cNvSpPr/>
          <p:nvPr/>
        </p:nvSpPr>
        <p:spPr>
          <a:xfrm>
            <a:off x="9311326" y="2040280"/>
            <a:ext cx="251661" cy="2529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FFA5DDA7-844A-D28B-3198-CFE288E33148}"/>
              </a:ext>
            </a:extLst>
          </p:cNvPr>
          <p:cNvSpPr/>
          <p:nvPr/>
        </p:nvSpPr>
        <p:spPr>
          <a:xfrm>
            <a:off x="9311328" y="2312660"/>
            <a:ext cx="251661" cy="2529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5C930110-CC27-FAD9-1824-C725E81F677A}"/>
              </a:ext>
            </a:extLst>
          </p:cNvPr>
          <p:cNvSpPr/>
          <p:nvPr/>
        </p:nvSpPr>
        <p:spPr>
          <a:xfrm>
            <a:off x="9311328" y="2623945"/>
            <a:ext cx="251661" cy="2529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E8F7054-9C33-7821-A6F8-654F367DD56B}"/>
              </a:ext>
            </a:extLst>
          </p:cNvPr>
          <p:cNvSpPr/>
          <p:nvPr/>
        </p:nvSpPr>
        <p:spPr>
          <a:xfrm>
            <a:off x="9311327" y="2954685"/>
            <a:ext cx="251661" cy="2529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58C23A39-9ADB-73FF-1D11-B8EC41180F1E}"/>
              </a:ext>
            </a:extLst>
          </p:cNvPr>
          <p:cNvSpPr/>
          <p:nvPr/>
        </p:nvSpPr>
        <p:spPr>
          <a:xfrm>
            <a:off x="9308086" y="3243271"/>
            <a:ext cx="251661" cy="2529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25044A0-2A84-602F-42BF-AA8DC485FA13}"/>
              </a:ext>
            </a:extLst>
          </p:cNvPr>
          <p:cNvSpPr/>
          <p:nvPr/>
        </p:nvSpPr>
        <p:spPr>
          <a:xfrm>
            <a:off x="9308085" y="3515643"/>
            <a:ext cx="251661" cy="2529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28EC044D-8D80-6F0E-9420-9E7E2FBBBCD3}"/>
              </a:ext>
            </a:extLst>
          </p:cNvPr>
          <p:cNvSpPr/>
          <p:nvPr/>
        </p:nvSpPr>
        <p:spPr>
          <a:xfrm>
            <a:off x="9308087" y="3788023"/>
            <a:ext cx="251661" cy="2529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A9BF46B-AD79-2BF8-8FE8-643C5FF88A46}"/>
              </a:ext>
            </a:extLst>
          </p:cNvPr>
          <p:cNvSpPr/>
          <p:nvPr/>
        </p:nvSpPr>
        <p:spPr>
          <a:xfrm>
            <a:off x="9324296" y="4815904"/>
            <a:ext cx="251661" cy="2529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3C6DE53E-56C6-7DC9-13E6-83C7B6C92B25}"/>
              </a:ext>
            </a:extLst>
          </p:cNvPr>
          <p:cNvSpPr/>
          <p:nvPr/>
        </p:nvSpPr>
        <p:spPr>
          <a:xfrm>
            <a:off x="9324298" y="5088284"/>
            <a:ext cx="251661" cy="2529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2564BFB3-585A-9FAF-940A-EB6B3415F9A4}"/>
              </a:ext>
            </a:extLst>
          </p:cNvPr>
          <p:cNvSpPr/>
          <p:nvPr/>
        </p:nvSpPr>
        <p:spPr>
          <a:xfrm>
            <a:off x="9324298" y="5399569"/>
            <a:ext cx="251661" cy="2529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2157E10-D32F-074B-9708-E834B275F3D9}"/>
              </a:ext>
            </a:extLst>
          </p:cNvPr>
          <p:cNvSpPr txBox="1"/>
          <p:nvPr/>
        </p:nvSpPr>
        <p:spPr>
          <a:xfrm>
            <a:off x="9278102" y="4167393"/>
            <a:ext cx="461665" cy="6712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92F5EA7-0624-083D-08EE-9BE850F2C22E}"/>
              </a:ext>
            </a:extLst>
          </p:cNvPr>
          <p:cNvSpPr txBox="1"/>
          <p:nvPr/>
        </p:nvSpPr>
        <p:spPr>
          <a:xfrm>
            <a:off x="9087874" y="906924"/>
            <a:ext cx="1086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512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1D70E88-2509-4B58-0214-37088C22B8F4}"/>
              </a:ext>
            </a:extLst>
          </p:cNvPr>
          <p:cNvSpPr txBox="1"/>
          <p:nvPr/>
        </p:nvSpPr>
        <p:spPr>
          <a:xfrm>
            <a:off x="10159756" y="1580768"/>
            <a:ext cx="1086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160E0FB4-D470-AB9D-D245-B3DB15823336}"/>
              </a:ext>
            </a:extLst>
          </p:cNvPr>
          <p:cNvCxnSpPr>
            <a:stCxn id="20" idx="6"/>
          </p:cNvCxnSpPr>
          <p:nvPr/>
        </p:nvCxnSpPr>
        <p:spPr>
          <a:xfrm flipV="1">
            <a:off x="10492538" y="2803650"/>
            <a:ext cx="450723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F35A7EA5-CB2C-EE18-3FFB-2B07601C5207}"/>
              </a:ext>
            </a:extLst>
          </p:cNvPr>
          <p:cNvSpPr txBox="1"/>
          <p:nvPr/>
        </p:nvSpPr>
        <p:spPr>
          <a:xfrm>
            <a:off x="11024025" y="1908706"/>
            <a:ext cx="4167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隶属于</a:t>
            </a:r>
            <a:r>
              <a:rPr kumimoji="1" lang="en-US" altLang="zh-CN" dirty="0"/>
              <a:t>2</a:t>
            </a:r>
            <a:r>
              <a:rPr kumimoji="1" lang="zh-CN" altLang="en-US" dirty="0"/>
              <a:t>的概率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0DDB3080-FEA9-F10C-677A-70D40B179C04}"/>
              </a:ext>
            </a:extLst>
          </p:cNvPr>
          <p:cNvSpPr/>
          <p:nvPr/>
        </p:nvSpPr>
        <p:spPr>
          <a:xfrm>
            <a:off x="8276995" y="1456278"/>
            <a:ext cx="251661" cy="252919"/>
          </a:xfrm>
          <a:prstGeom prst="ellipse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5458DF9A-9672-8106-161F-60D443972CB4}"/>
              </a:ext>
            </a:extLst>
          </p:cNvPr>
          <p:cNvSpPr/>
          <p:nvPr/>
        </p:nvSpPr>
        <p:spPr>
          <a:xfrm>
            <a:off x="8273754" y="1744864"/>
            <a:ext cx="251661" cy="252919"/>
          </a:xfrm>
          <a:prstGeom prst="ellipse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F2E5A3F0-1F30-692A-90BC-39859E077C25}"/>
              </a:ext>
            </a:extLst>
          </p:cNvPr>
          <p:cNvSpPr/>
          <p:nvPr/>
        </p:nvSpPr>
        <p:spPr>
          <a:xfrm>
            <a:off x="8273753" y="2017236"/>
            <a:ext cx="251661" cy="252919"/>
          </a:xfrm>
          <a:prstGeom prst="ellipse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2DE6FF5F-B6D8-98EF-FE6E-3E6BEE7AB7A3}"/>
              </a:ext>
            </a:extLst>
          </p:cNvPr>
          <p:cNvSpPr/>
          <p:nvPr/>
        </p:nvSpPr>
        <p:spPr>
          <a:xfrm>
            <a:off x="8273755" y="2289616"/>
            <a:ext cx="251661" cy="252919"/>
          </a:xfrm>
          <a:prstGeom prst="ellipse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4F6295FC-65A2-EDCD-7DD5-A23987E7667F}"/>
              </a:ext>
            </a:extLst>
          </p:cNvPr>
          <p:cNvSpPr/>
          <p:nvPr/>
        </p:nvSpPr>
        <p:spPr>
          <a:xfrm>
            <a:off x="8273755" y="2600901"/>
            <a:ext cx="251661" cy="252919"/>
          </a:xfrm>
          <a:prstGeom prst="ellipse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8211CF3-0517-E69C-B944-60297D3FD924}"/>
              </a:ext>
            </a:extLst>
          </p:cNvPr>
          <p:cNvSpPr/>
          <p:nvPr/>
        </p:nvSpPr>
        <p:spPr>
          <a:xfrm>
            <a:off x="8273754" y="2931641"/>
            <a:ext cx="251661" cy="252919"/>
          </a:xfrm>
          <a:prstGeom prst="ellipse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6DFA25BD-47FC-5955-1AEB-C22C8A57CCCE}"/>
              </a:ext>
            </a:extLst>
          </p:cNvPr>
          <p:cNvSpPr/>
          <p:nvPr/>
        </p:nvSpPr>
        <p:spPr>
          <a:xfrm>
            <a:off x="8270513" y="3220227"/>
            <a:ext cx="251661" cy="252919"/>
          </a:xfrm>
          <a:prstGeom prst="ellipse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3A443156-2D1A-0E8A-63B7-4053FEB20CE1}"/>
              </a:ext>
            </a:extLst>
          </p:cNvPr>
          <p:cNvSpPr/>
          <p:nvPr/>
        </p:nvSpPr>
        <p:spPr>
          <a:xfrm>
            <a:off x="8270512" y="3492599"/>
            <a:ext cx="251661" cy="252919"/>
          </a:xfrm>
          <a:prstGeom prst="ellipse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3A78C73C-FE23-BA38-9CF4-1DFB4668EAE2}"/>
              </a:ext>
            </a:extLst>
          </p:cNvPr>
          <p:cNvSpPr/>
          <p:nvPr/>
        </p:nvSpPr>
        <p:spPr>
          <a:xfrm>
            <a:off x="8270514" y="3764979"/>
            <a:ext cx="251661" cy="252919"/>
          </a:xfrm>
          <a:prstGeom prst="ellipse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74BC22D-590E-35F8-19B7-CFE3D9D293A8}"/>
              </a:ext>
            </a:extLst>
          </p:cNvPr>
          <p:cNvSpPr/>
          <p:nvPr/>
        </p:nvSpPr>
        <p:spPr>
          <a:xfrm>
            <a:off x="8286723" y="4792860"/>
            <a:ext cx="251661" cy="252919"/>
          </a:xfrm>
          <a:prstGeom prst="ellipse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6209CA75-08A3-56CD-EA30-7CB146EDFDDE}"/>
              </a:ext>
            </a:extLst>
          </p:cNvPr>
          <p:cNvSpPr/>
          <p:nvPr/>
        </p:nvSpPr>
        <p:spPr>
          <a:xfrm>
            <a:off x="8286725" y="5065240"/>
            <a:ext cx="251661" cy="252919"/>
          </a:xfrm>
          <a:prstGeom prst="ellipse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26D5B12E-C1DA-CAB9-CE1D-64B43176F607}"/>
              </a:ext>
            </a:extLst>
          </p:cNvPr>
          <p:cNvSpPr/>
          <p:nvPr/>
        </p:nvSpPr>
        <p:spPr>
          <a:xfrm>
            <a:off x="8286725" y="5376525"/>
            <a:ext cx="251661" cy="252919"/>
          </a:xfrm>
          <a:prstGeom prst="ellipse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2E5E139-3A59-E527-4875-C45426252676}"/>
              </a:ext>
            </a:extLst>
          </p:cNvPr>
          <p:cNvSpPr txBox="1"/>
          <p:nvPr/>
        </p:nvSpPr>
        <p:spPr>
          <a:xfrm>
            <a:off x="8240529" y="4144349"/>
            <a:ext cx="461665" cy="6712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15C86957-1C25-5754-0D98-8B19D07CB940}"/>
              </a:ext>
            </a:extLst>
          </p:cNvPr>
          <p:cNvSpPr txBox="1"/>
          <p:nvPr/>
        </p:nvSpPr>
        <p:spPr>
          <a:xfrm>
            <a:off x="7995042" y="921411"/>
            <a:ext cx="1086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*</a:t>
            </a:r>
            <a:r>
              <a:rPr kumimoji="1" lang="en-US" altLang="zh-CN" dirty="0"/>
              <a:t>7</a:t>
            </a:r>
            <a:r>
              <a:rPr kumimoji="1" lang="zh-CN" altLang="en-US" dirty="0"/>
              <a:t>*</a:t>
            </a:r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59" name="立方体 58">
            <a:extLst>
              <a:ext uri="{FF2B5EF4-FFF2-40B4-BE49-F238E27FC236}">
                <a16:creationId xmlns:a16="http://schemas.microsoft.com/office/drawing/2014/main" id="{5696840C-51BD-1C2F-6B45-4413CC9A98D1}"/>
              </a:ext>
            </a:extLst>
          </p:cNvPr>
          <p:cNvSpPr/>
          <p:nvPr/>
        </p:nvSpPr>
        <p:spPr>
          <a:xfrm>
            <a:off x="3743549" y="2710095"/>
            <a:ext cx="941150" cy="1786151"/>
          </a:xfrm>
          <a:prstGeom prst="cube">
            <a:avLst>
              <a:gd name="adj" fmla="val 59597"/>
            </a:avLst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613CB52-2E59-F65C-2CFC-A0212F4015D7}"/>
              </a:ext>
            </a:extLst>
          </p:cNvPr>
          <p:cNvSpPr txBox="1"/>
          <p:nvPr/>
        </p:nvSpPr>
        <p:spPr>
          <a:xfrm>
            <a:off x="4409893" y="4235007"/>
            <a:ext cx="73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1398AE5-019F-2602-521E-550A8BD73536}"/>
              </a:ext>
            </a:extLst>
          </p:cNvPr>
          <p:cNvSpPr txBox="1"/>
          <p:nvPr/>
        </p:nvSpPr>
        <p:spPr>
          <a:xfrm>
            <a:off x="4676856" y="3069006"/>
            <a:ext cx="45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AE2BAAC-70B2-B874-8EDA-9A1C3471A2C1}"/>
              </a:ext>
            </a:extLst>
          </p:cNvPr>
          <p:cNvSpPr txBox="1"/>
          <p:nvPr/>
        </p:nvSpPr>
        <p:spPr>
          <a:xfrm>
            <a:off x="3799483" y="4628047"/>
            <a:ext cx="73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63" name="立方体 62">
            <a:extLst>
              <a:ext uri="{FF2B5EF4-FFF2-40B4-BE49-F238E27FC236}">
                <a16:creationId xmlns:a16="http://schemas.microsoft.com/office/drawing/2014/main" id="{1BD2DB56-ED48-A7BF-2744-59BF50BFB5EE}"/>
              </a:ext>
            </a:extLst>
          </p:cNvPr>
          <p:cNvSpPr/>
          <p:nvPr/>
        </p:nvSpPr>
        <p:spPr>
          <a:xfrm>
            <a:off x="5091771" y="2765993"/>
            <a:ext cx="1310811" cy="1631740"/>
          </a:xfrm>
          <a:prstGeom prst="cube">
            <a:avLst>
              <a:gd name="adj" fmla="val 35174"/>
            </a:avLst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8DBA9B8-4081-140C-46AF-8E359FFDF675}"/>
              </a:ext>
            </a:extLst>
          </p:cNvPr>
          <p:cNvSpPr txBox="1"/>
          <p:nvPr/>
        </p:nvSpPr>
        <p:spPr>
          <a:xfrm>
            <a:off x="6127777" y="4056789"/>
            <a:ext cx="54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64A1BAA-D6FF-411B-1D92-7F5C63EF08F0}"/>
              </a:ext>
            </a:extLst>
          </p:cNvPr>
          <p:cNvSpPr txBox="1"/>
          <p:nvPr/>
        </p:nvSpPr>
        <p:spPr>
          <a:xfrm>
            <a:off x="6387985" y="3193561"/>
            <a:ext cx="45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E7E6AAD-E1B6-FBB1-CFEB-3C3BAAF6FD4A}"/>
              </a:ext>
            </a:extLst>
          </p:cNvPr>
          <p:cNvSpPr txBox="1"/>
          <p:nvPr/>
        </p:nvSpPr>
        <p:spPr>
          <a:xfrm>
            <a:off x="5337413" y="4499279"/>
            <a:ext cx="73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67" name="立方体 66">
            <a:extLst>
              <a:ext uri="{FF2B5EF4-FFF2-40B4-BE49-F238E27FC236}">
                <a16:creationId xmlns:a16="http://schemas.microsoft.com/office/drawing/2014/main" id="{238BADF8-3D39-490E-6E1E-8CCB9CE61047}"/>
              </a:ext>
            </a:extLst>
          </p:cNvPr>
          <p:cNvSpPr/>
          <p:nvPr/>
        </p:nvSpPr>
        <p:spPr>
          <a:xfrm>
            <a:off x="6809654" y="3310578"/>
            <a:ext cx="1051787" cy="788057"/>
          </a:xfrm>
          <a:prstGeom prst="cube">
            <a:avLst>
              <a:gd name="adj" fmla="val 32564"/>
            </a:avLst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92DB75E-D955-7486-5DF7-FAC3A7E9C0B0}"/>
              </a:ext>
            </a:extLst>
          </p:cNvPr>
          <p:cNvSpPr txBox="1"/>
          <p:nvPr/>
        </p:nvSpPr>
        <p:spPr>
          <a:xfrm>
            <a:off x="7032168" y="4183595"/>
            <a:ext cx="73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2DB5F2C-9F8F-3F5F-7670-EF83EF251214}"/>
              </a:ext>
            </a:extLst>
          </p:cNvPr>
          <p:cNvSpPr txBox="1"/>
          <p:nvPr/>
        </p:nvSpPr>
        <p:spPr>
          <a:xfrm>
            <a:off x="7640138" y="3956449"/>
            <a:ext cx="54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7032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9670878-8E8F-CB1A-8EBC-2EEC8D85498A}"/>
              </a:ext>
            </a:extLst>
          </p:cNvPr>
          <p:cNvSpPr/>
          <p:nvPr/>
        </p:nvSpPr>
        <p:spPr>
          <a:xfrm>
            <a:off x="3524320" y="80318"/>
            <a:ext cx="7145227" cy="5632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</a:rPr>
              <a:t>depth = [4, 8]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 err="1">
                <a:solidFill>
                  <a:srgbClr val="0070C0"/>
                </a:solidFill>
              </a:rPr>
              <a:t>ConvNet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r>
              <a:rPr lang="en-US" altLang="zh-CN" dirty="0" err="1">
                <a:solidFill>
                  <a:srgbClr val="333333"/>
                </a:solidFill>
              </a:rPr>
              <a:t>nn.Module</a:t>
            </a:r>
            <a:r>
              <a:rPr lang="en-US" altLang="zh-CN" dirty="0">
                <a:solidFill>
                  <a:srgbClr val="333333"/>
                </a:solidFill>
              </a:rPr>
              <a:t>):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</a:t>
            </a:r>
            <a:r>
              <a:rPr lang="en-US" altLang="zh-CN" b="1" dirty="0" err="1">
                <a:solidFill>
                  <a:schemeClr val="accent6">
                    <a:lumMod val="75000"/>
                  </a:schemeClr>
                </a:solidFill>
              </a:rPr>
              <a:t>def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__</a:t>
            </a:r>
            <a:r>
              <a:rPr lang="en-US" altLang="zh-CN" dirty="0" err="1">
                <a:solidFill>
                  <a:srgbClr val="0070C0"/>
                </a:solidFill>
              </a:rPr>
              <a:t>init</a:t>
            </a:r>
            <a:r>
              <a:rPr lang="en-US" altLang="zh-CN" dirty="0">
                <a:solidFill>
                  <a:srgbClr val="0070C0"/>
                </a:solidFill>
              </a:rPr>
              <a:t>__</a:t>
            </a:r>
            <a:r>
              <a:rPr lang="en-US" altLang="zh-CN" dirty="0">
                <a:solidFill>
                  <a:srgbClr val="333333"/>
                </a:solidFill>
              </a:rPr>
              <a:t>(self):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 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super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r>
              <a:rPr lang="en-US" altLang="zh-CN" dirty="0" err="1">
                <a:solidFill>
                  <a:srgbClr val="333333"/>
                </a:solidFill>
              </a:rPr>
              <a:t>ConvNet</a:t>
            </a:r>
            <a:r>
              <a:rPr lang="en-US" altLang="zh-CN" dirty="0">
                <a:solidFill>
                  <a:srgbClr val="333333"/>
                </a:solidFill>
              </a:rPr>
              <a:t>, self).__</a:t>
            </a:r>
            <a:r>
              <a:rPr lang="en-US" altLang="zh-CN" dirty="0" err="1">
                <a:solidFill>
                  <a:srgbClr val="333333"/>
                </a:solidFill>
              </a:rPr>
              <a:t>init</a:t>
            </a:r>
            <a:r>
              <a:rPr lang="en-US" altLang="zh-CN" dirty="0">
                <a:solidFill>
                  <a:srgbClr val="333333"/>
                </a:solidFill>
              </a:rPr>
              <a:t>__()</a:t>
            </a:r>
          </a:p>
          <a:p>
            <a:r>
              <a:rPr lang="zh-CN" altLang="en-US" dirty="0">
                <a:solidFill>
                  <a:srgbClr val="333333"/>
                </a:solidFill>
              </a:rPr>
              <a:t>        </a:t>
            </a:r>
            <a:r>
              <a:rPr lang="en-US" altLang="zh-CN" dirty="0">
                <a:solidFill>
                  <a:srgbClr val="333333"/>
                </a:solidFill>
              </a:rPr>
              <a:t>self.conv1 = nn.Conv2d(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zh-CN" dirty="0">
                <a:solidFill>
                  <a:srgbClr val="333333"/>
                </a:solidFill>
              </a:rPr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altLang="zh-CN" dirty="0">
                <a:solidFill>
                  <a:srgbClr val="333333"/>
                </a:solidFill>
              </a:rPr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5</a:t>
            </a:r>
            <a:r>
              <a:rPr lang="en-US" altLang="zh-CN" dirty="0">
                <a:solidFill>
                  <a:srgbClr val="333333"/>
                </a:solidFill>
              </a:rPr>
              <a:t>, padding =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>
                <a:solidFill>
                  <a:srgbClr val="333333"/>
                </a:solidFill>
              </a:rPr>
              <a:t>)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    </a:t>
            </a:r>
            <a:r>
              <a:rPr lang="en-US" altLang="zh-CN" dirty="0" err="1">
                <a:solidFill>
                  <a:srgbClr val="333333"/>
                </a:solidFill>
              </a:rPr>
              <a:t>self.pool</a:t>
            </a:r>
            <a:r>
              <a:rPr lang="en-US" altLang="zh-CN" dirty="0">
                <a:solidFill>
                  <a:srgbClr val="333333"/>
                </a:solidFill>
              </a:rPr>
              <a:t> = nn.MaxPool2d(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>
                <a:solidFill>
                  <a:srgbClr val="333333"/>
                </a:solidFill>
              </a:rPr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>
                <a:solidFill>
                  <a:srgbClr val="333333"/>
                </a:solidFill>
              </a:rPr>
              <a:t>)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    self.conv2 = nn.Conv2d(depth[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altLang="zh-CN" dirty="0">
                <a:solidFill>
                  <a:srgbClr val="333333"/>
                </a:solidFill>
              </a:rPr>
              <a:t>], depth[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zh-CN" dirty="0">
                <a:solidFill>
                  <a:srgbClr val="333333"/>
                </a:solidFill>
              </a:rPr>
              <a:t>],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5</a:t>
            </a:r>
            <a:r>
              <a:rPr lang="en-US" altLang="zh-CN" dirty="0">
                <a:solidFill>
                  <a:srgbClr val="333333"/>
                </a:solidFill>
              </a:rPr>
              <a:t>, padding =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>
                <a:solidFill>
                  <a:srgbClr val="333333"/>
                </a:solidFill>
              </a:rPr>
              <a:t>)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    self.fc1 = </a:t>
            </a:r>
            <a:r>
              <a:rPr lang="en-US" altLang="zh-CN" dirty="0" err="1">
                <a:solidFill>
                  <a:srgbClr val="333333"/>
                </a:solidFill>
              </a:rPr>
              <a:t>nn.Linear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r>
              <a:rPr lang="en-US" altLang="zh-CN" dirty="0" err="1">
                <a:solidFill>
                  <a:srgbClr val="333333"/>
                </a:solidFill>
              </a:rPr>
              <a:t>image_size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>
                <a:solidFill>
                  <a:srgbClr val="FF40FF"/>
                </a:solidFill>
              </a:rPr>
              <a:t>//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>
                <a:solidFill>
                  <a:srgbClr val="FF40FF"/>
                </a:solidFill>
              </a:rPr>
              <a:t>*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 err="1">
                <a:solidFill>
                  <a:srgbClr val="333333"/>
                </a:solidFill>
              </a:rPr>
              <a:t>image_size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>
                <a:solidFill>
                  <a:srgbClr val="FF40FF"/>
                </a:solidFill>
              </a:rPr>
              <a:t>//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>
                <a:solidFill>
                  <a:srgbClr val="FF40FF"/>
                </a:solidFill>
              </a:rPr>
              <a:t>*</a:t>
            </a:r>
            <a:r>
              <a:rPr lang="en-US" altLang="zh-CN" dirty="0">
                <a:solidFill>
                  <a:srgbClr val="333333"/>
                </a:solidFill>
              </a:rPr>
              <a:t> depth[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zh-CN" dirty="0">
                <a:solidFill>
                  <a:srgbClr val="333333"/>
                </a:solidFill>
              </a:rPr>
              <a:t>] 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512</a:t>
            </a:r>
            <a:r>
              <a:rPr lang="en-US" altLang="zh-CN" dirty="0">
                <a:solidFill>
                  <a:srgbClr val="333333"/>
                </a:solidFill>
              </a:rPr>
              <a:t>)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    self.fc2 = </a:t>
            </a:r>
            <a:r>
              <a:rPr lang="en-US" altLang="zh-CN" dirty="0" err="1">
                <a:solidFill>
                  <a:srgbClr val="333333"/>
                </a:solidFill>
              </a:rPr>
              <a:t>nn.Linear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512</a:t>
            </a:r>
            <a:r>
              <a:rPr lang="en-US" altLang="zh-CN" dirty="0">
                <a:solidFill>
                  <a:srgbClr val="333333"/>
                </a:solidFill>
              </a:rPr>
              <a:t>, </a:t>
            </a:r>
            <a:r>
              <a:rPr lang="en-US" altLang="zh-CN" dirty="0" err="1">
                <a:solidFill>
                  <a:srgbClr val="333333"/>
                </a:solidFill>
              </a:rPr>
              <a:t>num_classes</a:t>
            </a:r>
            <a:r>
              <a:rPr lang="en-US" altLang="zh-CN" dirty="0">
                <a:solidFill>
                  <a:srgbClr val="333333"/>
                </a:solidFill>
              </a:rPr>
              <a:t>)</a:t>
            </a:r>
            <a:endParaRPr lang="zh-CN" altLang="en-US" dirty="0">
              <a:solidFill>
                <a:srgbClr val="333333"/>
              </a:solidFill>
            </a:endParaRPr>
          </a:p>
          <a:p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altLang="zh-CN" b="1" dirty="0" err="1">
                <a:solidFill>
                  <a:schemeClr val="accent6">
                    <a:lumMod val="75000"/>
                  </a:schemeClr>
                </a:solidFill>
              </a:rPr>
              <a:t>def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 forward</a:t>
            </a:r>
            <a:r>
              <a:rPr lang="en-US" altLang="zh-CN" dirty="0">
                <a:solidFill>
                  <a:srgbClr val="333333"/>
                </a:solidFill>
              </a:rPr>
              <a:t>(self, x):</a:t>
            </a:r>
            <a:endParaRPr lang="zh-CN" altLang="en-US" dirty="0">
              <a:solidFill>
                <a:srgbClr val="333333"/>
              </a:solidFill>
            </a:endParaRPr>
          </a:p>
          <a:p>
            <a:r>
              <a:rPr lang="en-US" altLang="zh-CN" dirty="0">
                <a:solidFill>
                  <a:srgbClr val="333333"/>
                </a:solidFill>
              </a:rPr>
              <a:t>        x = </a:t>
            </a:r>
            <a:r>
              <a:rPr lang="en-US" altLang="zh-CN" dirty="0" err="1">
                <a:solidFill>
                  <a:srgbClr val="333333"/>
                </a:solidFill>
              </a:rPr>
              <a:t>F.relu</a:t>
            </a:r>
            <a:r>
              <a:rPr lang="en-US" altLang="zh-CN" dirty="0">
                <a:solidFill>
                  <a:srgbClr val="333333"/>
                </a:solidFill>
              </a:rPr>
              <a:t>(self.conv1(x))</a:t>
            </a:r>
            <a:endParaRPr lang="zh-CN" altLang="en-US" dirty="0">
              <a:solidFill>
                <a:srgbClr val="333333"/>
              </a:solidFill>
            </a:endParaRPr>
          </a:p>
          <a:p>
            <a:r>
              <a:rPr lang="en-US" altLang="zh-CN" dirty="0">
                <a:solidFill>
                  <a:srgbClr val="333333"/>
                </a:solidFill>
              </a:rPr>
              <a:t>        x = </a:t>
            </a:r>
            <a:r>
              <a:rPr lang="en-US" altLang="zh-CN" dirty="0" err="1">
                <a:solidFill>
                  <a:srgbClr val="333333"/>
                </a:solidFill>
              </a:rPr>
              <a:t>self.pool</a:t>
            </a:r>
            <a:r>
              <a:rPr lang="en-US" altLang="zh-CN" dirty="0">
                <a:solidFill>
                  <a:srgbClr val="333333"/>
                </a:solidFill>
              </a:rPr>
              <a:t>(x)</a:t>
            </a:r>
            <a:endParaRPr lang="zh-CN" altLang="en-US" dirty="0">
              <a:solidFill>
                <a:srgbClr val="333333"/>
              </a:solidFill>
            </a:endParaRPr>
          </a:p>
          <a:p>
            <a:r>
              <a:rPr lang="en-US" altLang="zh-CN" dirty="0">
                <a:solidFill>
                  <a:srgbClr val="333333"/>
                </a:solidFill>
              </a:rPr>
              <a:t>        x = </a:t>
            </a:r>
            <a:r>
              <a:rPr lang="en-US" altLang="zh-CN" dirty="0" err="1">
                <a:solidFill>
                  <a:srgbClr val="333333"/>
                </a:solidFill>
              </a:rPr>
              <a:t>F.relu</a:t>
            </a:r>
            <a:r>
              <a:rPr lang="en-US" altLang="zh-CN" dirty="0">
                <a:solidFill>
                  <a:srgbClr val="333333"/>
                </a:solidFill>
              </a:rPr>
              <a:t>(self.conv2(x))</a:t>
            </a:r>
            <a:endParaRPr lang="zh-CN" altLang="en-US" dirty="0">
              <a:solidFill>
                <a:srgbClr val="333333"/>
              </a:solidFill>
            </a:endParaRPr>
          </a:p>
          <a:p>
            <a:r>
              <a:rPr lang="en-US" altLang="zh-CN" dirty="0">
                <a:solidFill>
                  <a:srgbClr val="333333"/>
                </a:solidFill>
              </a:rPr>
              <a:t>        x = </a:t>
            </a:r>
            <a:r>
              <a:rPr lang="en-US" altLang="zh-CN" dirty="0" err="1">
                <a:solidFill>
                  <a:srgbClr val="333333"/>
                </a:solidFill>
              </a:rPr>
              <a:t>self.pool</a:t>
            </a:r>
            <a:r>
              <a:rPr lang="en-US" altLang="zh-CN" dirty="0">
                <a:solidFill>
                  <a:srgbClr val="333333"/>
                </a:solidFill>
              </a:rPr>
              <a:t>(x)</a:t>
            </a:r>
            <a:endParaRPr lang="zh-CN" altLang="en-US" dirty="0">
              <a:solidFill>
                <a:srgbClr val="333333"/>
              </a:solidFill>
            </a:endParaRPr>
          </a:p>
          <a:p>
            <a:r>
              <a:rPr lang="en-US" altLang="zh-CN" dirty="0">
                <a:solidFill>
                  <a:srgbClr val="333333"/>
                </a:solidFill>
              </a:rPr>
              <a:t>        x = </a:t>
            </a:r>
            <a:r>
              <a:rPr lang="en-US" altLang="zh-CN" dirty="0" err="1">
                <a:solidFill>
                  <a:srgbClr val="333333"/>
                </a:solidFill>
              </a:rPr>
              <a:t>x.view</a:t>
            </a:r>
            <a:r>
              <a:rPr lang="en-US" altLang="zh-CN" dirty="0">
                <a:solidFill>
                  <a:srgbClr val="333333"/>
                </a:solidFill>
              </a:rPr>
              <a:t>(-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zh-CN" dirty="0">
                <a:solidFill>
                  <a:srgbClr val="333333"/>
                </a:solidFill>
              </a:rPr>
              <a:t>, </a:t>
            </a:r>
            <a:r>
              <a:rPr lang="en-US" altLang="zh-CN" dirty="0" err="1">
                <a:solidFill>
                  <a:srgbClr val="333333"/>
                </a:solidFill>
              </a:rPr>
              <a:t>image_size</a:t>
            </a:r>
            <a:r>
              <a:rPr lang="en-US" altLang="zh-CN" dirty="0">
                <a:solidFill>
                  <a:srgbClr val="333333"/>
                </a:solidFill>
              </a:rPr>
              <a:t> //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altLang="zh-CN" dirty="0">
                <a:solidFill>
                  <a:srgbClr val="333333"/>
                </a:solidFill>
              </a:rPr>
              <a:t> * </a:t>
            </a:r>
            <a:r>
              <a:rPr lang="en-US" altLang="zh-CN" dirty="0" err="1">
                <a:solidFill>
                  <a:srgbClr val="333333"/>
                </a:solidFill>
              </a:rPr>
              <a:t>image_size</a:t>
            </a:r>
            <a:r>
              <a:rPr lang="en-US" altLang="zh-CN" dirty="0">
                <a:solidFill>
                  <a:srgbClr val="333333"/>
                </a:solidFill>
              </a:rPr>
              <a:t> //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altLang="zh-CN" dirty="0">
                <a:solidFill>
                  <a:srgbClr val="333333"/>
                </a:solidFill>
              </a:rPr>
              <a:t> * depth[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zh-CN" dirty="0">
                <a:solidFill>
                  <a:srgbClr val="333333"/>
                </a:solidFill>
              </a:rPr>
              <a:t>])</a:t>
            </a:r>
            <a:endParaRPr lang="zh-CN" altLang="en-US" dirty="0">
              <a:solidFill>
                <a:srgbClr val="333333"/>
              </a:solidFill>
            </a:endParaRPr>
          </a:p>
          <a:p>
            <a:r>
              <a:rPr lang="en-US" altLang="zh-CN" dirty="0">
                <a:solidFill>
                  <a:srgbClr val="333333"/>
                </a:solidFill>
              </a:rPr>
              <a:t>        x = </a:t>
            </a:r>
            <a:r>
              <a:rPr lang="en-US" altLang="zh-CN" dirty="0" err="1">
                <a:solidFill>
                  <a:srgbClr val="333333"/>
                </a:solidFill>
              </a:rPr>
              <a:t>F.relu</a:t>
            </a:r>
            <a:r>
              <a:rPr lang="en-US" altLang="zh-CN" dirty="0">
                <a:solidFill>
                  <a:srgbClr val="333333"/>
                </a:solidFill>
              </a:rPr>
              <a:t>(self.fc1(x))</a:t>
            </a:r>
            <a:endParaRPr lang="zh-CN" altLang="en-US" dirty="0">
              <a:solidFill>
                <a:srgbClr val="333333"/>
              </a:solidFill>
            </a:endParaRPr>
          </a:p>
          <a:p>
            <a:r>
              <a:rPr lang="zh-CN" altLang="en-US" dirty="0">
                <a:solidFill>
                  <a:srgbClr val="333333"/>
                </a:solidFill>
              </a:rPr>
              <a:t>        </a:t>
            </a:r>
            <a:r>
              <a:rPr lang="en-US" altLang="zh-CN" dirty="0">
                <a:solidFill>
                  <a:srgbClr val="333333"/>
                </a:solidFill>
              </a:rPr>
              <a:t>x = self.fc2(x)</a:t>
            </a:r>
            <a:endParaRPr lang="zh-CN" altLang="en-US" dirty="0">
              <a:solidFill>
                <a:srgbClr val="333333"/>
              </a:solidFill>
            </a:endParaRPr>
          </a:p>
          <a:p>
            <a:r>
              <a:rPr lang="en-US" altLang="zh-CN" dirty="0">
                <a:solidFill>
                  <a:srgbClr val="333333"/>
                </a:solidFill>
              </a:rPr>
              <a:t>        x = </a:t>
            </a:r>
            <a:r>
              <a:rPr lang="en-US" altLang="zh-CN" dirty="0" err="1">
                <a:solidFill>
                  <a:srgbClr val="333333"/>
                </a:solidFill>
              </a:rPr>
              <a:t>F.log_softmax</a:t>
            </a:r>
            <a:r>
              <a:rPr lang="en-US" altLang="zh-CN" dirty="0">
                <a:solidFill>
                  <a:srgbClr val="333333"/>
                </a:solidFill>
              </a:rPr>
              <a:t>(x)</a:t>
            </a:r>
            <a:endParaRPr lang="zh-CN" altLang="en-US" dirty="0">
              <a:solidFill>
                <a:srgbClr val="333333"/>
              </a:solidFill>
            </a:endParaRPr>
          </a:p>
          <a:p>
            <a:r>
              <a:rPr lang="en-US" altLang="zh-CN" dirty="0">
                <a:solidFill>
                  <a:srgbClr val="333333"/>
                </a:solidFill>
              </a:rPr>
              <a:t>     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return</a:t>
            </a:r>
            <a:r>
              <a:rPr lang="en-US" altLang="zh-CN" dirty="0">
                <a:solidFill>
                  <a:srgbClr val="333333"/>
                </a:solidFill>
              </a:rPr>
              <a:t> x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40994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75907" y="442953"/>
            <a:ext cx="9298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训练集（</a:t>
            </a:r>
            <a:r>
              <a:rPr lang="en-US" altLang="zh-CN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training</a:t>
            </a:r>
            <a:r>
              <a:rPr lang="zh-CN" altLang="en-US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）／校验集（</a:t>
            </a:r>
            <a:r>
              <a:rPr lang="en-US" altLang="zh-CN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validation/develop</a:t>
            </a:r>
            <a:r>
              <a:rPr lang="zh-CN" altLang="en-US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）／测试集（</a:t>
            </a:r>
            <a:r>
              <a:rPr lang="en-US" altLang="zh-CN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test</a:t>
            </a:r>
            <a:r>
              <a:rPr lang="zh-CN" altLang="en-US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）</a:t>
            </a:r>
            <a:endParaRPr lang="en-US" sz="2400" dirty="0">
              <a:solidFill>
                <a:srgbClr val="D24726"/>
              </a:solidFill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8" name="罐形 7"/>
          <p:cNvSpPr/>
          <p:nvPr/>
        </p:nvSpPr>
        <p:spPr>
          <a:xfrm rot="16200000">
            <a:off x="5461538" y="914758"/>
            <a:ext cx="1515035" cy="7969626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罐形 8"/>
          <p:cNvSpPr/>
          <p:nvPr/>
        </p:nvSpPr>
        <p:spPr>
          <a:xfrm rot="16200000">
            <a:off x="8437820" y="3891040"/>
            <a:ext cx="1515035" cy="2017061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罐形 10"/>
          <p:cNvSpPr/>
          <p:nvPr/>
        </p:nvSpPr>
        <p:spPr>
          <a:xfrm rot="16200000">
            <a:off x="8801822" y="4535566"/>
            <a:ext cx="1515035" cy="728005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罐形 11"/>
          <p:cNvSpPr/>
          <p:nvPr/>
        </p:nvSpPr>
        <p:spPr>
          <a:xfrm rot="16200000">
            <a:off x="5461538" y="-1345362"/>
            <a:ext cx="1515035" cy="7969626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罐形 12"/>
          <p:cNvSpPr/>
          <p:nvPr/>
        </p:nvSpPr>
        <p:spPr>
          <a:xfrm rot="16200000">
            <a:off x="8437820" y="1630920"/>
            <a:ext cx="1515035" cy="2017061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376806" y="1188289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训练集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769512" y="1188289"/>
            <a:ext cx="101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测试集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195337" y="5884054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校验集</a:t>
            </a:r>
          </a:p>
        </p:txBody>
      </p:sp>
    </p:spTree>
    <p:extLst>
      <p:ext uri="{BB962C8B-B14F-4D97-AF65-F5344CB8AC3E}">
        <p14:creationId xmlns:p14="http://schemas.microsoft.com/office/powerpoint/2010/main" val="2613313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罐形 7"/>
          <p:cNvSpPr/>
          <p:nvPr/>
        </p:nvSpPr>
        <p:spPr>
          <a:xfrm rot="16200000">
            <a:off x="5461538" y="914758"/>
            <a:ext cx="1515035" cy="7969626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罐形 8"/>
          <p:cNvSpPr/>
          <p:nvPr/>
        </p:nvSpPr>
        <p:spPr>
          <a:xfrm rot="16200000">
            <a:off x="8437820" y="3891040"/>
            <a:ext cx="1515035" cy="2017061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罐形 9"/>
          <p:cNvSpPr/>
          <p:nvPr/>
        </p:nvSpPr>
        <p:spPr>
          <a:xfrm rot="16200000">
            <a:off x="2946935" y="4388581"/>
            <a:ext cx="1515035" cy="102197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罐形 10"/>
          <p:cNvSpPr/>
          <p:nvPr/>
        </p:nvSpPr>
        <p:spPr>
          <a:xfrm rot="16200000">
            <a:off x="5573595" y="4388582"/>
            <a:ext cx="1515035" cy="102197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罐形 11"/>
          <p:cNvSpPr/>
          <p:nvPr/>
        </p:nvSpPr>
        <p:spPr>
          <a:xfrm rot="16200000">
            <a:off x="5461538" y="-1345362"/>
            <a:ext cx="1515035" cy="7969626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罐形 12"/>
          <p:cNvSpPr/>
          <p:nvPr/>
        </p:nvSpPr>
        <p:spPr>
          <a:xfrm rot="16200000">
            <a:off x="8437820" y="1630920"/>
            <a:ext cx="1515035" cy="2017061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376806" y="1188289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训练集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769512" y="1188289"/>
            <a:ext cx="101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测试集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873913" y="6022077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校验集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379561" y="1188288"/>
            <a:ext cx="11559397" cy="5669711"/>
          </a:xfrm>
          <a:prstGeom prst="round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>
                <a:solidFill>
                  <a:schemeClr val="accent5"/>
                </a:solidFill>
                <a:latin typeface="Weibei SC" charset="-122"/>
                <a:ea typeface="Weibei SC" charset="-122"/>
                <a:cs typeface="Weibei SC" charset="-122"/>
              </a:rPr>
              <a:t>训练集</a:t>
            </a:r>
            <a:r>
              <a:rPr kumimoji="1" lang="zh-CN" altLang="en-US" sz="3600" dirty="0">
                <a:solidFill>
                  <a:schemeClr val="accent5">
                    <a:lumMod val="50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训练参数</a:t>
            </a:r>
          </a:p>
          <a:p>
            <a:pPr algn="ctr"/>
            <a:endParaRPr kumimoji="1" lang="zh-CN" altLang="en-US" sz="3600" dirty="0">
              <a:solidFill>
                <a:schemeClr val="accent5">
                  <a:lumMod val="50000"/>
                </a:schemeClr>
              </a:solidFill>
              <a:latin typeface="Weibei SC" charset="-122"/>
              <a:ea typeface="Weibei SC" charset="-122"/>
              <a:cs typeface="Weibei SC" charset="-122"/>
            </a:endParaRPr>
          </a:p>
          <a:p>
            <a:pPr algn="ctr"/>
            <a:r>
              <a:rPr kumimoji="1" lang="zh-CN" altLang="en-US" sz="3600" dirty="0">
                <a:solidFill>
                  <a:schemeClr val="accent5"/>
                </a:solidFill>
                <a:latin typeface="Weibei SC" charset="-122"/>
                <a:ea typeface="Weibei SC" charset="-122"/>
                <a:cs typeface="Weibei SC" charset="-122"/>
              </a:rPr>
              <a:t>校验集</a:t>
            </a:r>
            <a:r>
              <a:rPr kumimoji="1" lang="zh-CN" altLang="en-US" sz="3600" dirty="0">
                <a:solidFill>
                  <a:schemeClr val="accent5">
                    <a:lumMod val="50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调整超参数</a:t>
            </a:r>
          </a:p>
          <a:p>
            <a:pPr algn="ctr"/>
            <a:endParaRPr kumimoji="1" lang="zh-CN" altLang="en-US" sz="3600" dirty="0">
              <a:solidFill>
                <a:schemeClr val="accent5">
                  <a:lumMod val="50000"/>
                </a:schemeClr>
              </a:solidFill>
              <a:latin typeface="Weibei SC" charset="-122"/>
              <a:ea typeface="Weibei SC" charset="-122"/>
              <a:cs typeface="Weibei SC" charset="-122"/>
            </a:endParaRPr>
          </a:p>
          <a:p>
            <a:pPr algn="ctr"/>
            <a:r>
              <a:rPr kumimoji="1" lang="zh-CN" altLang="en-US" sz="3600" dirty="0">
                <a:solidFill>
                  <a:srgbClr val="FF0000"/>
                </a:solidFill>
                <a:latin typeface="Weibei SC" charset="-122"/>
                <a:ea typeface="Weibei SC" charset="-122"/>
                <a:cs typeface="Weibei SC" charset="-122"/>
              </a:rPr>
              <a:t>测试集</a:t>
            </a:r>
            <a:r>
              <a:rPr kumimoji="1" lang="zh-CN" altLang="en-US" sz="3600" dirty="0">
                <a:solidFill>
                  <a:schemeClr val="accent5">
                    <a:lumMod val="50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对模型进行测试</a:t>
            </a:r>
          </a:p>
        </p:txBody>
      </p:sp>
      <p:sp>
        <p:nvSpPr>
          <p:cNvPr id="19" name="TextBox 13"/>
          <p:cNvSpPr txBox="1"/>
          <p:nvPr/>
        </p:nvSpPr>
        <p:spPr>
          <a:xfrm>
            <a:off x="1275907" y="442953"/>
            <a:ext cx="9298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训练集（</a:t>
            </a:r>
            <a:r>
              <a:rPr lang="en-US" altLang="zh-CN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training</a:t>
            </a:r>
            <a:r>
              <a:rPr lang="zh-CN" altLang="en-US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）／校验集（</a:t>
            </a:r>
            <a:r>
              <a:rPr lang="en-US" altLang="zh-CN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validation/develop</a:t>
            </a:r>
            <a:r>
              <a:rPr lang="zh-CN" altLang="en-US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）／测试集（</a:t>
            </a:r>
            <a:r>
              <a:rPr lang="en-US" altLang="zh-CN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test</a:t>
            </a:r>
            <a:r>
              <a:rPr lang="zh-CN" altLang="en-US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）</a:t>
            </a:r>
            <a:endParaRPr lang="en-US" sz="2400" dirty="0">
              <a:solidFill>
                <a:srgbClr val="D24726"/>
              </a:solidFill>
              <a:latin typeface="Weibei SC" charset="-122"/>
              <a:ea typeface="Weibei SC" charset="-122"/>
              <a:cs typeface="Weibe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50557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81860" y="442953"/>
            <a:ext cx="8828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训练集／校验集（</a:t>
            </a:r>
            <a:r>
              <a:rPr lang="en-US" altLang="zh-CN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validation/develop</a:t>
            </a:r>
            <a:r>
              <a:rPr lang="zh-CN" altLang="en-US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）／测试集</a:t>
            </a:r>
            <a:endParaRPr lang="en-US" sz="2400" dirty="0">
              <a:solidFill>
                <a:srgbClr val="D24726"/>
              </a:solidFill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8" name="罐形 7"/>
          <p:cNvSpPr/>
          <p:nvPr/>
        </p:nvSpPr>
        <p:spPr>
          <a:xfrm rot="16200000">
            <a:off x="5461538" y="914758"/>
            <a:ext cx="1515035" cy="7969626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罐形 8"/>
          <p:cNvSpPr/>
          <p:nvPr/>
        </p:nvSpPr>
        <p:spPr>
          <a:xfrm rot="16200000">
            <a:off x="8437820" y="3891040"/>
            <a:ext cx="1515035" cy="2017061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罐形 9"/>
          <p:cNvSpPr/>
          <p:nvPr/>
        </p:nvSpPr>
        <p:spPr>
          <a:xfrm rot="16200000">
            <a:off x="2946935" y="4388581"/>
            <a:ext cx="1515035" cy="102197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罐形 10"/>
          <p:cNvSpPr/>
          <p:nvPr/>
        </p:nvSpPr>
        <p:spPr>
          <a:xfrm rot="16200000">
            <a:off x="5573595" y="4388582"/>
            <a:ext cx="1515035" cy="102197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罐形 11"/>
          <p:cNvSpPr/>
          <p:nvPr/>
        </p:nvSpPr>
        <p:spPr>
          <a:xfrm rot="16200000">
            <a:off x="5461538" y="-1345362"/>
            <a:ext cx="1515035" cy="7969626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罐形 12"/>
          <p:cNvSpPr/>
          <p:nvPr/>
        </p:nvSpPr>
        <p:spPr>
          <a:xfrm rot="16200000">
            <a:off x="8437820" y="1630920"/>
            <a:ext cx="1515035" cy="2017061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376806" y="1188289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训练集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769512" y="1188289"/>
            <a:ext cx="101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测试集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873913" y="6022077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校验集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379561" y="1188288"/>
            <a:ext cx="11559397" cy="5669711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600" dirty="0">
              <a:solidFill>
                <a:schemeClr val="accent5">
                  <a:lumMod val="50000"/>
                </a:schemeClr>
              </a:solidFill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247092" y="3176969"/>
            <a:ext cx="785004" cy="498493"/>
          </a:xfrm>
          <a:prstGeom prst="roundRect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开始</a:t>
            </a:r>
          </a:p>
        </p:txBody>
      </p:sp>
      <p:sp>
        <p:nvSpPr>
          <p:cNvPr id="3" name="菱形 2"/>
          <p:cNvSpPr/>
          <p:nvPr/>
        </p:nvSpPr>
        <p:spPr>
          <a:xfrm>
            <a:off x="3868858" y="2862741"/>
            <a:ext cx="1380226" cy="1138687"/>
          </a:xfrm>
          <a:prstGeom prst="diamond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训练错误率高？</a:t>
            </a:r>
          </a:p>
        </p:txBody>
      </p:sp>
      <p:cxnSp>
        <p:nvCxnSpPr>
          <p:cNvPr id="5" name="直线箭头连接符 4"/>
          <p:cNvCxnSpPr/>
          <p:nvPr/>
        </p:nvCxnSpPr>
        <p:spPr>
          <a:xfrm>
            <a:off x="4572001" y="3990806"/>
            <a:ext cx="0" cy="582567"/>
          </a:xfrm>
          <a:prstGeom prst="straightConnector1">
            <a:avLst/>
          </a:prstGeom>
          <a:ln>
            <a:solidFill>
              <a:srgbClr val="FF72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3998254" y="4593892"/>
            <a:ext cx="1121434" cy="759125"/>
          </a:xfrm>
          <a:prstGeom prst="roundRect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更大的模型</a:t>
            </a:r>
          </a:p>
        </p:txBody>
      </p:sp>
      <p:cxnSp>
        <p:nvCxnSpPr>
          <p:cNvPr id="19" name="直线箭头连接符 18"/>
          <p:cNvCxnSpPr>
            <a:stCxn id="2" idx="3"/>
            <a:endCxn id="3" idx="1"/>
          </p:cNvCxnSpPr>
          <p:nvPr/>
        </p:nvCxnSpPr>
        <p:spPr>
          <a:xfrm>
            <a:off x="3032096" y="3426216"/>
            <a:ext cx="836762" cy="5869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21" idx="3"/>
          </p:cNvCxnSpPr>
          <p:nvPr/>
        </p:nvCxnSpPr>
        <p:spPr>
          <a:xfrm>
            <a:off x="5270061" y="3423280"/>
            <a:ext cx="836762" cy="5869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菱形 21"/>
          <p:cNvSpPr/>
          <p:nvPr/>
        </p:nvSpPr>
        <p:spPr>
          <a:xfrm>
            <a:off x="6127800" y="2862740"/>
            <a:ext cx="1380226" cy="1138687"/>
          </a:xfrm>
          <a:prstGeom prst="diamond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校验错误率高？</a:t>
            </a:r>
          </a:p>
        </p:txBody>
      </p:sp>
      <p:cxnSp>
        <p:nvCxnSpPr>
          <p:cNvPr id="23" name="直线箭头连接符 22"/>
          <p:cNvCxnSpPr/>
          <p:nvPr/>
        </p:nvCxnSpPr>
        <p:spPr>
          <a:xfrm>
            <a:off x="6800571" y="3998212"/>
            <a:ext cx="0" cy="582567"/>
          </a:xfrm>
          <a:prstGeom prst="straightConnector1">
            <a:avLst/>
          </a:prstGeom>
          <a:ln>
            <a:solidFill>
              <a:srgbClr val="FF72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6239854" y="4590676"/>
            <a:ext cx="1121434" cy="759125"/>
          </a:xfrm>
          <a:prstGeom prst="roundRect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更多的数据，正则化</a:t>
            </a:r>
          </a:p>
        </p:txBody>
      </p:sp>
      <p:cxnSp>
        <p:nvCxnSpPr>
          <p:cNvPr id="25" name="直线箭头连接符 24"/>
          <p:cNvCxnSpPr/>
          <p:nvPr/>
        </p:nvCxnSpPr>
        <p:spPr>
          <a:xfrm>
            <a:off x="7525781" y="3440207"/>
            <a:ext cx="836762" cy="5869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可选流程 25"/>
          <p:cNvSpPr/>
          <p:nvPr/>
        </p:nvSpPr>
        <p:spPr>
          <a:xfrm>
            <a:off x="8386742" y="3176969"/>
            <a:ext cx="983411" cy="556307"/>
          </a:xfrm>
          <a:prstGeom prst="flowChartAlternateProcess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结束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674505" y="4065113"/>
            <a:ext cx="67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是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974627" y="4079509"/>
            <a:ext cx="67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是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349900" y="3025465"/>
            <a:ext cx="67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否</a:t>
            </a:r>
            <a:endParaRPr kumimoji="1"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7606464" y="3022246"/>
            <a:ext cx="67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否</a:t>
            </a:r>
            <a:endParaRPr kumimoji="1"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4159710" y="2174549"/>
            <a:ext cx="125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欠拟合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357413" y="2155869"/>
            <a:ext cx="125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过拟合</a:t>
            </a:r>
          </a:p>
        </p:txBody>
      </p:sp>
    </p:spTree>
    <p:extLst>
      <p:ext uri="{BB962C8B-B14F-4D97-AF65-F5344CB8AC3E}">
        <p14:creationId xmlns:p14="http://schemas.microsoft.com/office/powerpoint/2010/main" val="554252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003C0-1527-DD38-0892-E9D1602E6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D4425CC-1340-2263-0FBC-35E9E58B4150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Regression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E6A76DD-0CFE-07EE-9967-DCF11EE3BA5D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F0524C6-6B08-BB0F-4270-CF93E1330F93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徽标&#10;&#10;描述已自动生成">
            <a:extLst>
              <a:ext uri="{FF2B5EF4-FFF2-40B4-BE49-F238E27FC236}">
                <a16:creationId xmlns:a16="http://schemas.microsoft.com/office/drawing/2014/main" id="{F9F0BBD2-4892-2D2A-3AB9-A4A4127B77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40D5AF8-6CF9-FD21-0AAF-F2088255DD2F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8BA3D3E7-910C-143C-7717-68777921CA7E}"/>
              </a:ext>
            </a:extLst>
          </p:cNvPr>
          <p:cNvSpPr/>
          <p:nvPr/>
        </p:nvSpPr>
        <p:spPr>
          <a:xfrm>
            <a:off x="2314294" y="3619888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A60DECB-8BBF-8394-3556-669D52A065E3}"/>
              </a:ext>
            </a:extLst>
          </p:cNvPr>
          <p:cNvSpPr/>
          <p:nvPr/>
        </p:nvSpPr>
        <p:spPr>
          <a:xfrm>
            <a:off x="3739214" y="3615095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382507CD-5736-3F39-4960-FB8186A3B45A}"/>
              </a:ext>
            </a:extLst>
          </p:cNvPr>
          <p:cNvSpPr/>
          <p:nvPr/>
        </p:nvSpPr>
        <p:spPr>
          <a:xfrm>
            <a:off x="5163094" y="3615095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0548CF27-83BF-1C61-2B55-E6D1FE68CE23}"/>
              </a:ext>
            </a:extLst>
          </p:cNvPr>
          <p:cNvSpPr/>
          <p:nvPr/>
        </p:nvSpPr>
        <p:spPr>
          <a:xfrm>
            <a:off x="890414" y="3650199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C4172BC7-A29E-46B9-8B77-467A38FE3A9F}"/>
              </a:ext>
            </a:extLst>
          </p:cNvPr>
          <p:cNvCxnSpPr/>
          <p:nvPr/>
        </p:nvCxnSpPr>
        <p:spPr>
          <a:xfrm flipH="1" flipV="1">
            <a:off x="1130015" y="4160629"/>
            <a:ext cx="626042" cy="130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A79BFC2B-493A-B773-D465-005CE4EEAE36}"/>
              </a:ext>
            </a:extLst>
          </p:cNvPr>
          <p:cNvCxnSpPr/>
          <p:nvPr/>
        </p:nvCxnSpPr>
        <p:spPr>
          <a:xfrm flipV="1">
            <a:off x="1756057" y="4125526"/>
            <a:ext cx="2222757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99C40EDF-3D5E-FFB6-2A52-9FD978A42091}"/>
              </a:ext>
            </a:extLst>
          </p:cNvPr>
          <p:cNvCxnSpPr/>
          <p:nvPr/>
        </p:nvCxnSpPr>
        <p:spPr>
          <a:xfrm flipV="1">
            <a:off x="1756057" y="4125526"/>
            <a:ext cx="3646638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5727176B-B25F-10DF-0EBC-0B6AEE014D61}"/>
              </a:ext>
            </a:extLst>
          </p:cNvPr>
          <p:cNvCxnSpPr/>
          <p:nvPr/>
        </p:nvCxnSpPr>
        <p:spPr>
          <a:xfrm flipH="1" flipV="1">
            <a:off x="1130015" y="4160629"/>
            <a:ext cx="2220884" cy="130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B1928C61-EE4B-327C-9B2A-5EA35A4A5497}"/>
              </a:ext>
            </a:extLst>
          </p:cNvPr>
          <p:cNvCxnSpPr/>
          <p:nvPr/>
        </p:nvCxnSpPr>
        <p:spPr>
          <a:xfrm flipH="1" flipV="1">
            <a:off x="2553895" y="4130318"/>
            <a:ext cx="797004" cy="1333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CE7FA2F3-BEA3-63E5-BEB2-991880758CB0}"/>
              </a:ext>
            </a:extLst>
          </p:cNvPr>
          <p:cNvCxnSpPr/>
          <p:nvPr/>
        </p:nvCxnSpPr>
        <p:spPr>
          <a:xfrm flipV="1">
            <a:off x="3350899" y="4125526"/>
            <a:ext cx="627915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D9AD88CD-5C76-3D52-B866-2389AFBA823C}"/>
              </a:ext>
            </a:extLst>
          </p:cNvPr>
          <p:cNvCxnSpPr>
            <a:endCxn id="71" idx="4"/>
          </p:cNvCxnSpPr>
          <p:nvPr/>
        </p:nvCxnSpPr>
        <p:spPr>
          <a:xfrm flipV="1">
            <a:off x="1130015" y="2449039"/>
            <a:ext cx="1334621" cy="120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3E6FC937-07F0-6739-3753-A6D75CFA9BE6}"/>
              </a:ext>
            </a:extLst>
          </p:cNvPr>
          <p:cNvCxnSpPr/>
          <p:nvPr/>
        </p:nvCxnSpPr>
        <p:spPr>
          <a:xfrm flipV="1">
            <a:off x="3350897" y="4125526"/>
            <a:ext cx="2051796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6742083D-BA4D-631F-8168-A3DF33FE74F3}"/>
              </a:ext>
            </a:extLst>
          </p:cNvPr>
          <p:cNvCxnSpPr/>
          <p:nvPr/>
        </p:nvCxnSpPr>
        <p:spPr>
          <a:xfrm flipH="1" flipV="1">
            <a:off x="1130014" y="4160629"/>
            <a:ext cx="3821760" cy="1308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723F84C3-2227-E447-C442-45AEC168890B}"/>
              </a:ext>
            </a:extLst>
          </p:cNvPr>
          <p:cNvCxnSpPr/>
          <p:nvPr/>
        </p:nvCxnSpPr>
        <p:spPr>
          <a:xfrm flipH="1" flipV="1">
            <a:off x="3978814" y="4125526"/>
            <a:ext cx="972961" cy="1343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572DA99F-A75F-98E0-C0A9-DB06237ECCDF}"/>
              </a:ext>
            </a:extLst>
          </p:cNvPr>
          <p:cNvCxnSpPr/>
          <p:nvPr/>
        </p:nvCxnSpPr>
        <p:spPr>
          <a:xfrm flipV="1">
            <a:off x="4951774" y="4125526"/>
            <a:ext cx="450918" cy="1343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3FFFFA4E-BE44-3362-0613-68DD71FF1029}"/>
              </a:ext>
            </a:extLst>
          </p:cNvPr>
          <p:cNvCxnSpPr/>
          <p:nvPr/>
        </p:nvCxnSpPr>
        <p:spPr>
          <a:xfrm flipH="1" flipV="1">
            <a:off x="2553892" y="4130318"/>
            <a:ext cx="2397881" cy="1339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FD2157D9-77D3-D246-6D4D-1030230C9A18}"/>
              </a:ext>
            </a:extLst>
          </p:cNvPr>
          <p:cNvCxnSpPr/>
          <p:nvPr/>
        </p:nvCxnSpPr>
        <p:spPr>
          <a:xfrm flipV="1">
            <a:off x="1756054" y="4130318"/>
            <a:ext cx="797838" cy="1333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21E50D93-230B-2237-A66D-5EF863E629D5}"/>
              </a:ext>
            </a:extLst>
          </p:cNvPr>
          <p:cNvCxnSpPr>
            <a:endCxn id="71" idx="4"/>
          </p:cNvCxnSpPr>
          <p:nvPr/>
        </p:nvCxnSpPr>
        <p:spPr>
          <a:xfrm flipH="1" flipV="1">
            <a:off x="2464636" y="2449039"/>
            <a:ext cx="89256" cy="1170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1C8DD68F-E433-2D59-1254-BD54D8ABA447}"/>
              </a:ext>
            </a:extLst>
          </p:cNvPr>
          <p:cNvCxnSpPr>
            <a:endCxn id="71" idx="4"/>
          </p:cNvCxnSpPr>
          <p:nvPr/>
        </p:nvCxnSpPr>
        <p:spPr>
          <a:xfrm flipH="1" flipV="1">
            <a:off x="2464636" y="2449039"/>
            <a:ext cx="1514176" cy="1166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4B35042C-8B0A-6083-4332-18F52E248727}"/>
              </a:ext>
            </a:extLst>
          </p:cNvPr>
          <p:cNvCxnSpPr>
            <a:endCxn id="71" idx="4"/>
          </p:cNvCxnSpPr>
          <p:nvPr/>
        </p:nvCxnSpPr>
        <p:spPr>
          <a:xfrm flipH="1" flipV="1">
            <a:off x="2464636" y="2449039"/>
            <a:ext cx="2938055" cy="1166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>
            <a:extLst>
              <a:ext uri="{FF2B5EF4-FFF2-40B4-BE49-F238E27FC236}">
                <a16:creationId xmlns:a16="http://schemas.microsoft.com/office/drawing/2014/main" id="{03965785-5F1F-9CA8-4A79-3F6ED1C17015}"/>
              </a:ext>
            </a:extLst>
          </p:cNvPr>
          <p:cNvSpPr/>
          <p:nvPr/>
        </p:nvSpPr>
        <p:spPr>
          <a:xfrm>
            <a:off x="1516455" y="5463746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E963A1EE-8C03-1B8A-3C79-BD476D41E1AC}"/>
              </a:ext>
            </a:extLst>
          </p:cNvPr>
          <p:cNvSpPr/>
          <p:nvPr/>
        </p:nvSpPr>
        <p:spPr>
          <a:xfrm>
            <a:off x="3104857" y="5463746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216D25F8-22D5-0071-720D-DCE7282232E6}"/>
              </a:ext>
            </a:extLst>
          </p:cNvPr>
          <p:cNvSpPr/>
          <p:nvPr/>
        </p:nvSpPr>
        <p:spPr>
          <a:xfrm>
            <a:off x="4669342" y="5463745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4FD6B0A1-A3DC-7283-DB14-55DDE992D36B}"/>
              </a:ext>
            </a:extLst>
          </p:cNvPr>
          <p:cNvSpPr/>
          <p:nvPr/>
        </p:nvSpPr>
        <p:spPr>
          <a:xfrm>
            <a:off x="3986092" y="1923452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4CEF8B7A-4D1B-4B26-444A-683B95DD831E}"/>
              </a:ext>
            </a:extLst>
          </p:cNvPr>
          <p:cNvSpPr/>
          <p:nvPr/>
        </p:nvSpPr>
        <p:spPr>
          <a:xfrm>
            <a:off x="2225035" y="1938608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4FB53272-42CA-7921-AF09-88585CC8AA03}"/>
              </a:ext>
            </a:extLst>
          </p:cNvPr>
          <p:cNvCxnSpPr>
            <a:stCxn id="49" idx="0"/>
            <a:endCxn id="70" idx="4"/>
          </p:cNvCxnSpPr>
          <p:nvPr/>
        </p:nvCxnSpPr>
        <p:spPr>
          <a:xfrm flipH="1" flipV="1">
            <a:off x="4225693" y="2433883"/>
            <a:ext cx="1177002" cy="1181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A660C94D-7251-6B4D-5921-74B7049F6C58}"/>
              </a:ext>
            </a:extLst>
          </p:cNvPr>
          <p:cNvCxnSpPr>
            <a:stCxn id="48" idx="0"/>
            <a:endCxn id="70" idx="4"/>
          </p:cNvCxnSpPr>
          <p:nvPr/>
        </p:nvCxnSpPr>
        <p:spPr>
          <a:xfrm flipV="1">
            <a:off x="3978815" y="2433883"/>
            <a:ext cx="246878" cy="1181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B1EBA532-84CF-1966-787F-EF2EC75CF999}"/>
              </a:ext>
            </a:extLst>
          </p:cNvPr>
          <p:cNvCxnSpPr>
            <a:stCxn id="47" idx="0"/>
            <a:endCxn id="70" idx="4"/>
          </p:cNvCxnSpPr>
          <p:nvPr/>
        </p:nvCxnSpPr>
        <p:spPr>
          <a:xfrm flipV="1">
            <a:off x="2553895" y="2433883"/>
            <a:ext cx="1671798" cy="1186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B5DD19D0-E3B2-F9C4-8A62-F463C395D1E1}"/>
              </a:ext>
            </a:extLst>
          </p:cNvPr>
          <p:cNvCxnSpPr>
            <a:stCxn id="50" idx="0"/>
            <a:endCxn id="70" idx="4"/>
          </p:cNvCxnSpPr>
          <p:nvPr/>
        </p:nvCxnSpPr>
        <p:spPr>
          <a:xfrm flipV="1">
            <a:off x="1130015" y="2433883"/>
            <a:ext cx="3095678" cy="1216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8E42A0CE-F497-5E5C-1375-82A463BC95AE}"/>
              </a:ext>
            </a:extLst>
          </p:cNvPr>
          <p:cNvSpPr txBox="1"/>
          <p:nvPr/>
        </p:nvSpPr>
        <p:spPr>
          <a:xfrm>
            <a:off x="6158164" y="5518044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3BFD3C1B-6344-8598-27D3-801CEAEF2EDC}"/>
              </a:ext>
            </a:extLst>
          </p:cNvPr>
          <p:cNvSpPr txBox="1"/>
          <p:nvPr/>
        </p:nvSpPr>
        <p:spPr>
          <a:xfrm>
            <a:off x="6047328" y="3720748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739A97A5-C935-958A-9194-C9953CCDE846}"/>
              </a:ext>
            </a:extLst>
          </p:cNvPr>
          <p:cNvSpPr txBox="1"/>
          <p:nvPr/>
        </p:nvSpPr>
        <p:spPr>
          <a:xfrm>
            <a:off x="6047328" y="1923452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Y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8A5D9E1E-282D-0B7B-51C3-1D649EE6EA97}"/>
              </a:ext>
            </a:extLst>
          </p:cNvPr>
          <p:cNvSpPr txBox="1"/>
          <p:nvPr/>
        </p:nvSpPr>
        <p:spPr>
          <a:xfrm>
            <a:off x="5584108" y="4716794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IH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2075029E-73D6-6319-7ACA-89D40FD7CA3B}"/>
              </a:ext>
            </a:extLst>
          </p:cNvPr>
          <p:cNvSpPr txBox="1"/>
          <p:nvPr/>
        </p:nvSpPr>
        <p:spPr>
          <a:xfrm>
            <a:off x="5331746" y="2606854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HO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EAC52D3F-F4D8-8716-14AF-887917A0F8A0}"/>
              </a:ext>
            </a:extLst>
          </p:cNvPr>
          <p:cNvSpPr/>
          <p:nvPr/>
        </p:nvSpPr>
        <p:spPr>
          <a:xfrm>
            <a:off x="396356" y="1367830"/>
            <a:ext cx="6293010" cy="3580105"/>
          </a:xfrm>
          <a:prstGeom prst="ellipse">
            <a:avLst/>
          </a:prstGeom>
          <a:solidFill>
            <a:srgbClr val="FF0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0BBB41B-9F69-768B-CC0C-0CD82CBC773A}"/>
                  </a:ext>
                </a:extLst>
              </p:cNvPr>
              <p:cNvSpPr txBox="1"/>
              <p:nvPr/>
            </p:nvSpPr>
            <p:spPr>
              <a:xfrm>
                <a:off x="7606079" y="1598740"/>
                <a:ext cx="3391249" cy="277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𝑌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p>
                        <m:sSup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𝐻𝑂</m:t>
                          </m:r>
                        </m:sup>
                      </m:sSup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p>
                        <m:sSup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𝐼𝐻</m:t>
                          </m:r>
                        </m:sup>
                      </m:sSup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)∙</m:t>
                      </m:r>
                      <m:sSup>
                        <m:sSup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𝐻𝑂</m:t>
                          </m:r>
                        </m:sup>
                      </m:sSup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0BBB41B-9F69-768B-CC0C-0CD82CBC7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79" y="1598740"/>
                <a:ext cx="3391249" cy="277897"/>
              </a:xfrm>
              <a:prstGeom prst="rect">
                <a:avLst/>
              </a:prstGeom>
              <a:blipFill>
                <a:blip r:embed="rId4"/>
                <a:stretch>
                  <a:fillRect l="-1124" t="-4348" r="-375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E7C4C79C-BAB9-81FF-51BC-DA6714B723D2}"/>
                  </a:ext>
                </a:extLst>
              </p:cNvPr>
              <p:cNvSpPr txBox="1"/>
              <p:nvPr/>
            </p:nvSpPr>
            <p:spPr>
              <a:xfrm>
                <a:off x="7606079" y="3987026"/>
                <a:ext cx="4090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𝐻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𝐼𝐻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=(0.01,1.0,0.01,0.9,1.0)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E7C4C79C-BAB9-81FF-51BC-DA6714B72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79" y="3987026"/>
                <a:ext cx="4090094" cy="276999"/>
              </a:xfrm>
              <a:prstGeom prst="rect">
                <a:avLst/>
              </a:prstGeom>
              <a:blipFill>
                <a:blip r:embed="rId5"/>
                <a:stretch>
                  <a:fillRect l="-929" t="-4348" r="-123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ADC2BF27-F562-E026-DDE8-29D1C5631235}"/>
                  </a:ext>
                </a:extLst>
              </p:cNvPr>
              <p:cNvSpPr txBox="1"/>
              <p:nvPr/>
            </p:nvSpPr>
            <p:spPr>
              <a:xfrm>
                <a:off x="7606079" y="2405708"/>
                <a:ext cx="2356286" cy="13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𝐻𝑂</m:t>
                          </m:r>
                        </m:sup>
                      </m:sSup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−0.3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0.02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0.4</m:t>
                              </m:r>
                            </m:e>
                          </m:eqAr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   </m:t>
                          </m:r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−0.5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0.01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0.6</m:t>
                              </m:r>
                            </m:e>
                          </m:eqAr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ADC2BF27-F562-E026-DDE8-29D1C5631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79" y="2405708"/>
                <a:ext cx="2356286" cy="1315040"/>
              </a:xfrm>
              <a:prstGeom prst="rect">
                <a:avLst/>
              </a:prstGeom>
              <a:blipFill>
                <a:blip r:embed="rId6"/>
                <a:stretch>
                  <a:fillRect l="-2151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下箭头 81">
            <a:extLst>
              <a:ext uri="{FF2B5EF4-FFF2-40B4-BE49-F238E27FC236}">
                <a16:creationId xmlns:a16="http://schemas.microsoft.com/office/drawing/2014/main" id="{7F0C8803-C16E-F44B-B831-580E6F3B3F0C}"/>
              </a:ext>
            </a:extLst>
          </p:cNvPr>
          <p:cNvSpPr/>
          <p:nvPr/>
        </p:nvSpPr>
        <p:spPr>
          <a:xfrm rot="10800000">
            <a:off x="8437152" y="1938608"/>
            <a:ext cx="212942" cy="3541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8308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04A115F-A033-734D-2090-4F4571911840}"/>
              </a:ext>
            </a:extLst>
          </p:cNvPr>
          <p:cNvSpPr/>
          <p:nvPr/>
        </p:nvSpPr>
        <p:spPr>
          <a:xfrm>
            <a:off x="268489" y="221963"/>
            <a:ext cx="5971114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</a:rPr>
              <a:t>＃训练循环</a:t>
            </a:r>
          </a:p>
          <a:p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</a:rPr>
              <a:t>for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rgbClr val="333333"/>
                </a:solidFill>
              </a:rPr>
              <a:t>epoch 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rgbClr val="333333"/>
                </a:solidFill>
              </a:rPr>
              <a:t>range(</a:t>
            </a:r>
            <a:r>
              <a:rPr lang="en-US" altLang="zh-CN" sz="1600" dirty="0" err="1">
                <a:solidFill>
                  <a:srgbClr val="333333"/>
                </a:solidFill>
              </a:rPr>
              <a:t>num_epochs</a:t>
            </a:r>
            <a:r>
              <a:rPr lang="en-US" altLang="zh-CN" sz="1600" dirty="0">
                <a:solidFill>
                  <a:srgbClr val="333333"/>
                </a:solidFill>
              </a:rPr>
              <a:t>):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en-US" altLang="zh-CN" sz="1600" dirty="0">
                <a:solidFill>
                  <a:srgbClr val="333333"/>
                </a:solidFill>
              </a:rPr>
              <a:t>    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</a:rPr>
              <a:t>for</a:t>
            </a:r>
            <a:r>
              <a:rPr lang="en-US" altLang="zh-CN" sz="1600" dirty="0">
                <a:solidFill>
                  <a:srgbClr val="333333"/>
                </a:solidFill>
              </a:rPr>
              <a:t> </a:t>
            </a:r>
            <a:r>
              <a:rPr lang="en-US" altLang="zh-CN" sz="1600" dirty="0" err="1">
                <a:solidFill>
                  <a:srgbClr val="333333"/>
                </a:solidFill>
              </a:rPr>
              <a:t>batch_idx</a:t>
            </a:r>
            <a:r>
              <a:rPr lang="en-US" altLang="zh-CN" sz="1600" dirty="0">
                <a:solidFill>
                  <a:srgbClr val="333333"/>
                </a:solidFill>
              </a:rPr>
              <a:t>, (data, target) 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altLang="zh-CN" sz="1600" dirty="0">
                <a:solidFill>
                  <a:srgbClr val="333333"/>
                </a:solidFill>
              </a:rPr>
              <a:t> 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enumerate</a:t>
            </a:r>
            <a:r>
              <a:rPr lang="en-US" altLang="zh-CN" sz="1600" dirty="0">
                <a:solidFill>
                  <a:srgbClr val="333333"/>
                </a:solidFill>
              </a:rPr>
              <a:t>(</a:t>
            </a:r>
            <a:r>
              <a:rPr lang="en-US" altLang="zh-CN" sz="1600" dirty="0" err="1">
                <a:solidFill>
                  <a:srgbClr val="333333"/>
                </a:solidFill>
              </a:rPr>
              <a:t>train_loader</a:t>
            </a:r>
            <a:r>
              <a:rPr lang="en-US" altLang="zh-CN" sz="1600" dirty="0">
                <a:solidFill>
                  <a:srgbClr val="333333"/>
                </a:solidFill>
              </a:rPr>
              <a:t>):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en-US" altLang="zh-CN" sz="1600" dirty="0">
                <a:solidFill>
                  <a:srgbClr val="333333"/>
                </a:solidFill>
              </a:rPr>
              <a:t>        data, target = Variable(data), Variable(target)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zh-CN" altLang="en-US" sz="1600" dirty="0">
                <a:solidFill>
                  <a:srgbClr val="00B050"/>
                </a:solidFill>
              </a:rPr>
              <a:t>        </a:t>
            </a:r>
            <a:r>
              <a:rPr lang="en-US" altLang="zh-CN" sz="1600" dirty="0">
                <a:solidFill>
                  <a:srgbClr val="00B050"/>
                </a:solidFill>
              </a:rPr>
              <a:t># </a:t>
            </a:r>
            <a:r>
              <a:rPr lang="zh-CN" altLang="en-US" sz="1600" dirty="0">
                <a:solidFill>
                  <a:srgbClr val="00B050"/>
                </a:solidFill>
              </a:rPr>
              <a:t>模型在训练集上训练</a:t>
            </a:r>
          </a:p>
          <a:p>
            <a:r>
              <a:rPr lang="zh-CN" altLang="en-US" sz="1600" dirty="0">
                <a:solidFill>
                  <a:srgbClr val="FF0000"/>
                </a:solidFill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</a:rPr>
              <a:t>output = net(data)</a:t>
            </a:r>
            <a:endParaRPr lang="zh-CN" altLang="en-US" sz="1600" dirty="0">
              <a:solidFill>
                <a:srgbClr val="FF0000"/>
              </a:solidFill>
            </a:endParaRPr>
          </a:p>
          <a:p>
            <a:r>
              <a:rPr lang="en-US" altLang="zh-CN" sz="1600" dirty="0">
                <a:solidFill>
                  <a:srgbClr val="333333"/>
                </a:solidFill>
              </a:rPr>
              <a:t>        loss = criterion(output, target)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en-US" altLang="zh-CN" sz="1600" dirty="0">
                <a:solidFill>
                  <a:srgbClr val="333333"/>
                </a:solidFill>
              </a:rPr>
              <a:t>        </a:t>
            </a:r>
            <a:r>
              <a:rPr lang="en-US" altLang="zh-CN" sz="1600" dirty="0" err="1">
                <a:solidFill>
                  <a:srgbClr val="333333"/>
                </a:solidFill>
              </a:rPr>
              <a:t>optimizer.zero_grad</a:t>
            </a:r>
            <a:r>
              <a:rPr lang="en-US" altLang="zh-CN" sz="1600" dirty="0">
                <a:solidFill>
                  <a:srgbClr val="333333"/>
                </a:solidFill>
              </a:rPr>
              <a:t>()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en-US" altLang="zh-CN" sz="1600" dirty="0">
                <a:solidFill>
                  <a:srgbClr val="FF0000"/>
                </a:solidFill>
              </a:rPr>
              <a:t>        </a:t>
            </a:r>
            <a:r>
              <a:rPr lang="en-US" altLang="zh-CN" sz="1600" dirty="0" err="1">
                <a:solidFill>
                  <a:srgbClr val="FF0000"/>
                </a:solidFill>
              </a:rPr>
              <a:t>loss.backward</a:t>
            </a:r>
            <a:r>
              <a:rPr lang="en-US" altLang="zh-CN" sz="1600" dirty="0">
                <a:solidFill>
                  <a:srgbClr val="FF0000"/>
                </a:solidFill>
              </a:rPr>
              <a:t>()</a:t>
            </a:r>
            <a:endParaRPr lang="zh-CN" altLang="en-US" sz="1600" dirty="0">
              <a:solidFill>
                <a:srgbClr val="FF0000"/>
              </a:solidFill>
            </a:endParaRPr>
          </a:p>
          <a:p>
            <a:r>
              <a:rPr lang="en-US" altLang="zh-CN" sz="1600" dirty="0">
                <a:solidFill>
                  <a:srgbClr val="FF0000"/>
                </a:solidFill>
              </a:rPr>
              <a:t>        </a:t>
            </a:r>
            <a:r>
              <a:rPr lang="en-US" altLang="zh-CN" sz="1600" dirty="0" err="1">
                <a:solidFill>
                  <a:srgbClr val="FF0000"/>
                </a:solidFill>
              </a:rPr>
              <a:t>optimizer.step</a:t>
            </a:r>
            <a:r>
              <a:rPr lang="en-US" altLang="zh-CN" sz="1600" dirty="0">
                <a:solidFill>
                  <a:srgbClr val="FF0000"/>
                </a:solidFill>
              </a:rPr>
              <a:t>()</a:t>
            </a:r>
            <a:endParaRPr lang="zh-CN" altLang="en-US" sz="1600" dirty="0">
              <a:solidFill>
                <a:srgbClr val="FF0000"/>
              </a:solidFill>
            </a:endParaRPr>
          </a:p>
          <a:p>
            <a:r>
              <a:rPr lang="zh-CN" altLang="en-US" sz="1600" dirty="0">
                <a:solidFill>
                  <a:srgbClr val="333333"/>
                </a:solidFill>
              </a:rPr>
              <a:t>       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</a:rPr>
              <a:t>if</a:t>
            </a:r>
            <a:r>
              <a:rPr lang="en-US" altLang="zh-CN" sz="1600" dirty="0">
                <a:solidFill>
                  <a:srgbClr val="333333"/>
                </a:solidFill>
              </a:rPr>
              <a:t> </a:t>
            </a:r>
            <a:r>
              <a:rPr lang="en-US" altLang="zh-CN" sz="1600" dirty="0" err="1">
                <a:solidFill>
                  <a:srgbClr val="333333"/>
                </a:solidFill>
              </a:rPr>
              <a:t>batch_idx</a:t>
            </a:r>
            <a:r>
              <a:rPr lang="en-US" altLang="zh-CN" sz="1600" dirty="0">
                <a:solidFill>
                  <a:srgbClr val="333333"/>
                </a:solidFill>
              </a:rPr>
              <a:t> </a:t>
            </a:r>
            <a:r>
              <a:rPr lang="en-US" altLang="zh-CN" sz="1600" dirty="0">
                <a:solidFill>
                  <a:srgbClr val="FF40FF"/>
                </a:solidFill>
              </a:rPr>
              <a:t>%</a:t>
            </a:r>
            <a:r>
              <a:rPr lang="en-US" altLang="zh-CN" sz="1600" dirty="0">
                <a:solidFill>
                  <a:srgbClr val="333333"/>
                </a:solidFill>
              </a:rPr>
              <a:t> 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100</a:t>
            </a:r>
            <a:r>
              <a:rPr lang="en-US" altLang="zh-CN" sz="1600" dirty="0">
                <a:solidFill>
                  <a:srgbClr val="333333"/>
                </a:solidFill>
              </a:rPr>
              <a:t> </a:t>
            </a:r>
            <a:r>
              <a:rPr lang="en-US" altLang="zh-CN" sz="1600" dirty="0">
                <a:solidFill>
                  <a:srgbClr val="FF40FF"/>
                </a:solidFill>
              </a:rPr>
              <a:t>==</a:t>
            </a:r>
            <a:r>
              <a:rPr lang="en-US" altLang="zh-CN" sz="1600" dirty="0">
                <a:solidFill>
                  <a:srgbClr val="333333"/>
                </a:solidFill>
              </a:rPr>
              <a:t> 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altLang="zh-CN" sz="1600" dirty="0">
                <a:solidFill>
                  <a:srgbClr val="333333"/>
                </a:solidFill>
              </a:rPr>
              <a:t>: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en-US" altLang="zh-CN" sz="1600" dirty="0">
                <a:solidFill>
                  <a:srgbClr val="333333"/>
                </a:solidFill>
              </a:rPr>
              <a:t>            </a:t>
            </a:r>
            <a:r>
              <a:rPr lang="zh-CN" altLang="en-US" sz="1600" dirty="0">
                <a:solidFill>
                  <a:srgbClr val="333333"/>
                </a:solidFill>
              </a:rPr>
              <a:t>	</a:t>
            </a:r>
            <a:r>
              <a:rPr lang="en-US" altLang="zh-CN" sz="1600" dirty="0">
                <a:solidFill>
                  <a:srgbClr val="00B050"/>
                </a:solidFill>
              </a:rPr>
              <a:t>#</a:t>
            </a:r>
            <a:r>
              <a:rPr lang="zh-CN" altLang="en-US" sz="1600" dirty="0">
                <a:solidFill>
                  <a:srgbClr val="00B050"/>
                </a:solidFill>
              </a:rPr>
              <a:t>打印和记录数据</a:t>
            </a:r>
          </a:p>
          <a:p>
            <a:endParaRPr lang="zh-CN" altLang="en-US" sz="1600" dirty="0">
              <a:solidFill>
                <a:srgbClr val="00B050"/>
              </a:solidFill>
            </a:endParaRPr>
          </a:p>
          <a:p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</a:rPr>
              <a:t>在测试集上运行</a:t>
            </a:r>
          </a:p>
          <a:p>
            <a:r>
              <a:rPr lang="en-US" altLang="zh-CN" sz="1600" dirty="0" err="1"/>
              <a:t>test_loss</a:t>
            </a:r>
            <a:r>
              <a:rPr lang="en-US" altLang="zh-CN" sz="1600" dirty="0"/>
              <a:t> = 0</a:t>
            </a:r>
            <a:endParaRPr lang="zh-CN" altLang="en-US" sz="1600" dirty="0"/>
          </a:p>
          <a:p>
            <a:r>
              <a:rPr lang="en-US" altLang="zh-CN" sz="1600" dirty="0"/>
              <a:t>correct = 0</a:t>
            </a:r>
            <a:endParaRPr lang="zh-CN" altLang="en-US" sz="1600" dirty="0"/>
          </a:p>
          <a:p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</a:rPr>
              <a:t>for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600" dirty="0"/>
              <a:t>data, target 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altLang="zh-CN" sz="1600" dirty="0"/>
              <a:t> </a:t>
            </a:r>
            <a:r>
              <a:rPr lang="en-US" altLang="zh-CN" sz="1600" dirty="0" err="1"/>
              <a:t>test_loader</a:t>
            </a:r>
            <a:r>
              <a:rPr lang="en-US" altLang="zh-CN" sz="1600" dirty="0"/>
              <a:t>:</a:t>
            </a:r>
            <a:endParaRPr lang="zh-CN" altLang="en-US" sz="1600" dirty="0"/>
          </a:p>
          <a:p>
            <a:r>
              <a:rPr lang="en-US" altLang="zh-CN" sz="1600" dirty="0"/>
              <a:t>    data, target = Variable(data), Variable(target)</a:t>
            </a:r>
            <a:endParaRPr lang="zh-CN" altLang="en-US" sz="1600" dirty="0"/>
          </a:p>
          <a:p>
            <a:r>
              <a:rPr lang="en-US" altLang="zh-CN" sz="1600" dirty="0">
                <a:solidFill>
                  <a:srgbClr val="FF0000"/>
                </a:solidFill>
              </a:rPr>
              <a:t>    output = net(data)</a:t>
            </a:r>
            <a:endParaRPr lang="zh-CN" altLang="en-US" sz="1600" dirty="0">
              <a:solidFill>
                <a:srgbClr val="FF0000"/>
              </a:solidFill>
            </a:endParaRPr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val</a:t>
            </a:r>
            <a:r>
              <a:rPr lang="en-US" altLang="zh-CN" sz="1600" dirty="0"/>
              <a:t> = rightness(output, target)</a:t>
            </a:r>
            <a:endParaRPr lang="zh-CN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24A9674-69A8-1DDE-BE74-C893A2BDF65B}"/>
              </a:ext>
            </a:extLst>
          </p:cNvPr>
          <p:cNvSpPr/>
          <p:nvPr/>
        </p:nvSpPr>
        <p:spPr>
          <a:xfrm>
            <a:off x="6440426" y="1622347"/>
            <a:ext cx="5521050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</a:rPr>
              <a:t>def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 forward</a:t>
            </a:r>
            <a:r>
              <a:rPr lang="en-US" altLang="zh-CN" sz="1600" dirty="0">
                <a:solidFill>
                  <a:srgbClr val="333333"/>
                </a:solidFill>
              </a:rPr>
              <a:t>(self, x):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en-US" altLang="zh-CN" sz="1600" dirty="0">
                <a:solidFill>
                  <a:srgbClr val="333333"/>
                </a:solidFill>
              </a:rPr>
              <a:t>        x = </a:t>
            </a:r>
            <a:r>
              <a:rPr lang="en-US" altLang="zh-CN" sz="1600" dirty="0" err="1">
                <a:solidFill>
                  <a:srgbClr val="333333"/>
                </a:solidFill>
              </a:rPr>
              <a:t>F.relu</a:t>
            </a:r>
            <a:r>
              <a:rPr lang="en-US" altLang="zh-CN" sz="1600" dirty="0">
                <a:solidFill>
                  <a:srgbClr val="333333"/>
                </a:solidFill>
              </a:rPr>
              <a:t>(self.conv1(x))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en-US" altLang="zh-CN" sz="1600" dirty="0">
                <a:solidFill>
                  <a:srgbClr val="333333"/>
                </a:solidFill>
              </a:rPr>
              <a:t>        x = </a:t>
            </a:r>
            <a:r>
              <a:rPr lang="en-US" altLang="zh-CN" sz="1600" dirty="0" err="1">
                <a:solidFill>
                  <a:srgbClr val="333333"/>
                </a:solidFill>
              </a:rPr>
              <a:t>self.pool</a:t>
            </a:r>
            <a:r>
              <a:rPr lang="en-US" altLang="zh-CN" sz="1600" dirty="0">
                <a:solidFill>
                  <a:srgbClr val="333333"/>
                </a:solidFill>
              </a:rPr>
              <a:t>(x)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en-US" altLang="zh-CN" sz="1600" dirty="0">
                <a:solidFill>
                  <a:srgbClr val="333333"/>
                </a:solidFill>
              </a:rPr>
              <a:t>        x = </a:t>
            </a:r>
            <a:r>
              <a:rPr lang="en-US" altLang="zh-CN" sz="1600" dirty="0" err="1">
                <a:solidFill>
                  <a:srgbClr val="333333"/>
                </a:solidFill>
              </a:rPr>
              <a:t>F.relu</a:t>
            </a:r>
            <a:r>
              <a:rPr lang="en-US" altLang="zh-CN" sz="1600" dirty="0">
                <a:solidFill>
                  <a:srgbClr val="333333"/>
                </a:solidFill>
              </a:rPr>
              <a:t>(self.conv2(x))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en-US" altLang="zh-CN" sz="1600" dirty="0">
                <a:solidFill>
                  <a:srgbClr val="333333"/>
                </a:solidFill>
              </a:rPr>
              <a:t>        x = </a:t>
            </a:r>
            <a:r>
              <a:rPr lang="en-US" altLang="zh-CN" sz="1600" dirty="0" err="1">
                <a:solidFill>
                  <a:srgbClr val="333333"/>
                </a:solidFill>
              </a:rPr>
              <a:t>self.pool</a:t>
            </a:r>
            <a:r>
              <a:rPr lang="en-US" altLang="zh-CN" sz="1600" dirty="0">
                <a:solidFill>
                  <a:srgbClr val="333333"/>
                </a:solidFill>
              </a:rPr>
              <a:t>(x)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en-US" altLang="zh-CN" sz="1600" dirty="0">
                <a:solidFill>
                  <a:srgbClr val="333333"/>
                </a:solidFill>
              </a:rPr>
              <a:t>        x = </a:t>
            </a:r>
            <a:r>
              <a:rPr lang="en-US" altLang="zh-CN" sz="1600" dirty="0" err="1">
                <a:solidFill>
                  <a:srgbClr val="333333"/>
                </a:solidFill>
              </a:rPr>
              <a:t>x.view</a:t>
            </a:r>
            <a:r>
              <a:rPr lang="en-US" altLang="zh-CN" sz="1600" dirty="0">
                <a:solidFill>
                  <a:srgbClr val="333333"/>
                </a:solidFill>
              </a:rPr>
              <a:t>(-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zh-CN" sz="1600" dirty="0">
                <a:solidFill>
                  <a:srgbClr val="333333"/>
                </a:solidFill>
              </a:rPr>
              <a:t>, </a:t>
            </a:r>
            <a:r>
              <a:rPr lang="en-US" altLang="zh-CN" sz="1600" dirty="0" err="1">
                <a:solidFill>
                  <a:srgbClr val="333333"/>
                </a:solidFill>
              </a:rPr>
              <a:t>image_size</a:t>
            </a:r>
            <a:r>
              <a:rPr lang="en-US" altLang="zh-CN" sz="1600" dirty="0">
                <a:solidFill>
                  <a:srgbClr val="333333"/>
                </a:solidFill>
              </a:rPr>
              <a:t> // 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altLang="zh-CN" sz="1600" dirty="0">
                <a:solidFill>
                  <a:srgbClr val="333333"/>
                </a:solidFill>
              </a:rPr>
              <a:t> * </a:t>
            </a:r>
            <a:r>
              <a:rPr lang="en-US" altLang="zh-CN" sz="1600" dirty="0" err="1">
                <a:solidFill>
                  <a:srgbClr val="333333"/>
                </a:solidFill>
              </a:rPr>
              <a:t>image_size</a:t>
            </a:r>
            <a:r>
              <a:rPr lang="en-US" altLang="zh-CN" sz="1600" dirty="0">
                <a:solidFill>
                  <a:srgbClr val="333333"/>
                </a:solidFill>
              </a:rPr>
              <a:t> // 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altLang="zh-CN" sz="1600" dirty="0">
                <a:solidFill>
                  <a:srgbClr val="333333"/>
                </a:solidFill>
              </a:rPr>
              <a:t> * depth[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zh-CN" sz="1600" dirty="0">
                <a:solidFill>
                  <a:srgbClr val="333333"/>
                </a:solidFill>
              </a:rPr>
              <a:t>])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en-US" altLang="zh-CN" sz="1600" dirty="0">
                <a:solidFill>
                  <a:srgbClr val="333333"/>
                </a:solidFill>
              </a:rPr>
              <a:t>        x = </a:t>
            </a:r>
            <a:r>
              <a:rPr lang="en-US" altLang="zh-CN" sz="1600" dirty="0" err="1">
                <a:solidFill>
                  <a:srgbClr val="333333"/>
                </a:solidFill>
              </a:rPr>
              <a:t>F.relu</a:t>
            </a:r>
            <a:r>
              <a:rPr lang="en-US" altLang="zh-CN" sz="1600" dirty="0">
                <a:solidFill>
                  <a:srgbClr val="333333"/>
                </a:solidFill>
              </a:rPr>
              <a:t>(self.fc1(x))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zh-CN" altLang="en-US" sz="1600" dirty="0">
                <a:solidFill>
                  <a:srgbClr val="333333"/>
                </a:solidFill>
              </a:rPr>
              <a:t>        </a:t>
            </a:r>
            <a:r>
              <a:rPr lang="en-US" altLang="zh-CN" sz="1600" dirty="0">
                <a:solidFill>
                  <a:srgbClr val="333333"/>
                </a:solidFill>
              </a:rPr>
              <a:t>x = self.fc2(x)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en-US" altLang="zh-CN" sz="1600" dirty="0">
                <a:solidFill>
                  <a:srgbClr val="333333"/>
                </a:solidFill>
              </a:rPr>
              <a:t>        x = </a:t>
            </a:r>
            <a:r>
              <a:rPr lang="en-US" altLang="zh-CN" sz="1600" dirty="0" err="1">
                <a:solidFill>
                  <a:srgbClr val="333333"/>
                </a:solidFill>
              </a:rPr>
              <a:t>F.log_softmax</a:t>
            </a:r>
            <a:r>
              <a:rPr lang="en-US" altLang="zh-CN" sz="1600" dirty="0">
                <a:solidFill>
                  <a:srgbClr val="333333"/>
                </a:solidFill>
              </a:rPr>
              <a:t>(x)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en-US" altLang="zh-CN" sz="1600" dirty="0">
                <a:solidFill>
                  <a:srgbClr val="333333"/>
                </a:solidFill>
              </a:rPr>
              <a:t>        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return</a:t>
            </a:r>
            <a:r>
              <a:rPr lang="en-US" altLang="zh-CN" sz="1600" dirty="0">
                <a:solidFill>
                  <a:srgbClr val="333333"/>
                </a:solidFill>
              </a:rPr>
              <a:t> x</a:t>
            </a:r>
          </a:p>
          <a:p>
            <a:r>
              <a:rPr lang="en-US" altLang="zh-CN" sz="1600" dirty="0">
                <a:solidFill>
                  <a:srgbClr val="333333"/>
                </a:solidFill>
              </a:rPr>
              <a:t>   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49732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训练结果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636E7A-2485-6F86-1807-B2C2A5EDF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88" y="515267"/>
            <a:ext cx="7734300" cy="54483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FE84F3-09C9-7768-87A3-0FBA66514976}"/>
              </a:ext>
            </a:extLst>
          </p:cNvPr>
          <p:cNvSpPr txBox="1"/>
          <p:nvPr/>
        </p:nvSpPr>
        <p:spPr>
          <a:xfrm>
            <a:off x="5284958" y="2145826"/>
            <a:ext cx="141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训练数据错误率曲线</a:t>
            </a: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6DA8E197-3DA4-B99A-F8FD-91A36882D3FE}"/>
              </a:ext>
            </a:extLst>
          </p:cNvPr>
          <p:cNvCxnSpPr/>
          <p:nvPr/>
        </p:nvCxnSpPr>
        <p:spPr>
          <a:xfrm flipH="1">
            <a:off x="4590170" y="2523178"/>
            <a:ext cx="483079" cy="345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EC805078-5F5D-FF00-2DAB-ED810A4862EF}"/>
              </a:ext>
            </a:extLst>
          </p:cNvPr>
          <p:cNvSpPr txBox="1"/>
          <p:nvPr/>
        </p:nvSpPr>
        <p:spPr>
          <a:xfrm>
            <a:off x="5284958" y="2942312"/>
            <a:ext cx="141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校验数据错误率曲线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CE82F23B-46DA-EFAA-55CC-5A6EF8B2649F}"/>
              </a:ext>
            </a:extLst>
          </p:cNvPr>
          <p:cNvCxnSpPr/>
          <p:nvPr/>
        </p:nvCxnSpPr>
        <p:spPr>
          <a:xfrm flipH="1" flipV="1">
            <a:off x="4378463" y="3239417"/>
            <a:ext cx="906495" cy="2606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4802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作业：手写数字加法机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74F3DDE-9A25-FBA7-E75B-443DEBA68E21}"/>
              </a:ext>
            </a:extLst>
          </p:cNvPr>
          <p:cNvSpPr txBox="1">
            <a:spLocks/>
          </p:cNvSpPr>
          <p:nvPr/>
        </p:nvSpPr>
        <p:spPr>
          <a:xfrm>
            <a:off x="1297806" y="1356541"/>
            <a:ext cx="8869170" cy="4246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887BD3A-F50F-FEDA-A00C-4D19EC9BAD88}"/>
              </a:ext>
            </a:extLst>
          </p:cNvPr>
          <p:cNvSpPr txBox="1">
            <a:spLocks/>
          </p:cNvSpPr>
          <p:nvPr/>
        </p:nvSpPr>
        <p:spPr>
          <a:xfrm>
            <a:off x="474275" y="1584593"/>
            <a:ext cx="10515600" cy="10383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构造一个神经网络，和相应的数据集，实现：输入任意给定的两张手写数字图像对，输出一个数字为这两个数字的和</a:t>
            </a:r>
          </a:p>
        </p:txBody>
      </p:sp>
      <p:pic>
        <p:nvPicPr>
          <p:cNvPr id="14" name="内容占位符 8">
            <a:extLst>
              <a:ext uri="{FF2B5EF4-FFF2-40B4-BE49-F238E27FC236}">
                <a16:creationId xmlns:a16="http://schemas.microsoft.com/office/drawing/2014/main" id="{A79A1FB8-AC05-B9C9-4418-8A003C1A2A0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268" y="3069672"/>
            <a:ext cx="1974011" cy="19507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9D01FA9-96C8-2333-86C1-C11A34823FB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3889" y="3069672"/>
            <a:ext cx="2011559" cy="1987893"/>
          </a:xfrm>
          <a:prstGeom prst="rect">
            <a:avLst/>
          </a:prstGeom>
        </p:spPr>
      </p:pic>
      <p:sp>
        <p:nvSpPr>
          <p:cNvPr id="16" name="加号 15">
            <a:extLst>
              <a:ext uri="{FF2B5EF4-FFF2-40B4-BE49-F238E27FC236}">
                <a16:creationId xmlns:a16="http://schemas.microsoft.com/office/drawing/2014/main" id="{93D793DB-FD63-3D97-568F-B86FBA58BE05}"/>
              </a:ext>
            </a:extLst>
          </p:cNvPr>
          <p:cNvSpPr/>
          <p:nvPr/>
        </p:nvSpPr>
        <p:spPr>
          <a:xfrm>
            <a:off x="3499291" y="3731341"/>
            <a:ext cx="690113" cy="69011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燕尾形箭头 16">
            <a:extLst>
              <a:ext uri="{FF2B5EF4-FFF2-40B4-BE49-F238E27FC236}">
                <a16:creationId xmlns:a16="http://schemas.microsoft.com/office/drawing/2014/main" id="{B905699A-7789-ECE4-5670-7128869AEAA6}"/>
              </a:ext>
            </a:extLst>
          </p:cNvPr>
          <p:cNvSpPr/>
          <p:nvPr/>
        </p:nvSpPr>
        <p:spPr>
          <a:xfrm>
            <a:off x="7141056" y="3767965"/>
            <a:ext cx="840099" cy="58025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6D3CF78-0802-F0BE-C477-BE7B12FA0B0A}"/>
              </a:ext>
            </a:extLst>
          </p:cNvPr>
          <p:cNvSpPr txBox="1"/>
          <p:nvPr/>
        </p:nvSpPr>
        <p:spPr>
          <a:xfrm>
            <a:off x="8636763" y="3590457"/>
            <a:ext cx="1561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/>
              <a:t>11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3803466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8850E-7FC0-953F-A355-F123AED32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4FF0F9C-BD73-3BF6-18A7-C9ABBCEEB52F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1555DE-7ED5-331A-6579-13F047F24805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3031658-D0F7-1331-ABAC-42D8C58BDBBE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徽标&#10;&#10;描述已自动生成">
            <a:extLst>
              <a:ext uri="{FF2B5EF4-FFF2-40B4-BE49-F238E27FC236}">
                <a16:creationId xmlns:a16="http://schemas.microsoft.com/office/drawing/2014/main" id="{FD549638-44E7-8DBF-DEEE-FC98020726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1292667-4AD9-162E-246B-7344B623637E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6" name="内容占位符 2">
            <a:extLst>
              <a:ext uri="{FF2B5EF4-FFF2-40B4-BE49-F238E27FC236}">
                <a16:creationId xmlns:a16="http://schemas.microsoft.com/office/drawing/2014/main" id="{F1B2AEFD-E159-BF9E-BB46-336794FEF2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1590309"/>
              </p:ext>
            </p:extLst>
          </p:nvPr>
        </p:nvGraphicFramePr>
        <p:xfrm>
          <a:off x="1158583" y="1711234"/>
          <a:ext cx="10380956" cy="394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149648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序列的世界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 descr="http://pic-hzrb.hangzhou.com.cn/0/10/34/67/10346758_421934.jpg">
            <a:extLst>
              <a:ext uri="{FF2B5EF4-FFF2-40B4-BE49-F238E27FC236}">
                <a16:creationId xmlns:a16="http://schemas.microsoft.com/office/drawing/2014/main" id="{DCC27A48-B03E-C44B-D70F-684825869C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039" y="1307063"/>
            <a:ext cx="3889557" cy="260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5AFEA0-BEDF-EFF6-C486-EC7DB025410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9520" y="3500557"/>
            <a:ext cx="3786710" cy="24983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4FC9CA4-9BE2-830A-69DD-B02A10AA2E4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282" y="3594665"/>
            <a:ext cx="3889557" cy="23101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3EAA487-2B01-30CF-8E7A-A501A2CE0FB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8746" y="1566121"/>
            <a:ext cx="4308011" cy="176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711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文本分类问题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97F00F21-C7D5-09D0-6661-208372051AEF}"/>
              </a:ext>
            </a:extLst>
          </p:cNvPr>
          <p:cNvSpPr/>
          <p:nvPr/>
        </p:nvSpPr>
        <p:spPr>
          <a:xfrm>
            <a:off x="850605" y="2339159"/>
            <a:ext cx="2211572" cy="25943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网页分类</a:t>
            </a:r>
          </a:p>
          <a:p>
            <a:pPr algn="ctr"/>
            <a:endParaRPr kumimoji="1" lang="zh-CN" altLang="en-US" dirty="0"/>
          </a:p>
          <a:p>
            <a:pPr marL="285750" indent="-285750" algn="ctr">
              <a:buFont typeface="Arial" charset="0"/>
              <a:buChar char="•"/>
            </a:pPr>
            <a:r>
              <a:rPr kumimoji="1" lang="zh-CN" altLang="en-US" dirty="0"/>
              <a:t>综合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zh-CN" altLang="en-US" dirty="0"/>
              <a:t>游戏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zh-CN" altLang="en-US" dirty="0"/>
              <a:t>科学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EA11AD9-6FFB-960E-7BF0-EA6ECEB12011}"/>
              </a:ext>
            </a:extLst>
          </p:cNvPr>
          <p:cNvSpPr/>
          <p:nvPr/>
        </p:nvSpPr>
        <p:spPr>
          <a:xfrm>
            <a:off x="3674878" y="2339159"/>
            <a:ext cx="2211572" cy="259434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新闻分类</a:t>
            </a:r>
          </a:p>
          <a:p>
            <a:pPr algn="ctr"/>
            <a:endParaRPr kumimoji="1" lang="zh-CN" altLang="en-US" sz="2400" dirty="0"/>
          </a:p>
          <a:p>
            <a:pPr marL="342900" indent="-342900" algn="ctr">
              <a:buFont typeface="Arial" charset="0"/>
              <a:buChar char="•"/>
            </a:pPr>
            <a:r>
              <a:rPr kumimoji="1" lang="zh-CN" altLang="en-US" sz="2000" dirty="0"/>
              <a:t>音乐</a:t>
            </a:r>
          </a:p>
          <a:p>
            <a:pPr marL="342900" indent="-342900" algn="ctr">
              <a:buFont typeface="Arial" charset="0"/>
              <a:buChar char="•"/>
            </a:pPr>
            <a:r>
              <a:rPr kumimoji="1" lang="zh-CN" altLang="en-US" sz="2000" dirty="0"/>
              <a:t>时事</a:t>
            </a:r>
          </a:p>
          <a:p>
            <a:pPr marL="342900" indent="-342900" algn="ctr">
              <a:buFont typeface="Arial" charset="0"/>
              <a:buChar char="•"/>
            </a:pPr>
            <a:r>
              <a:rPr kumimoji="1" lang="zh-CN" altLang="en-US" sz="2000" dirty="0"/>
              <a:t>娱乐</a:t>
            </a:r>
          </a:p>
          <a:p>
            <a:pPr marL="342900" indent="-342900" algn="ctr">
              <a:buFont typeface="Arial" charset="0"/>
              <a:buChar char="•"/>
            </a:pPr>
            <a:r>
              <a:rPr kumimoji="1" lang="en-US" altLang="zh-CN" sz="2000" dirty="0"/>
              <a:t>……</a:t>
            </a:r>
            <a:endParaRPr kumimoji="1" lang="zh-CN" altLang="en-US" sz="20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F284ABFD-7710-7F15-F279-4C090FCDE400}"/>
              </a:ext>
            </a:extLst>
          </p:cNvPr>
          <p:cNvSpPr/>
          <p:nvPr/>
        </p:nvSpPr>
        <p:spPr>
          <a:xfrm>
            <a:off x="6499151" y="2339159"/>
            <a:ext cx="2211572" cy="259434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邮件分类</a:t>
            </a:r>
          </a:p>
          <a:p>
            <a:pPr algn="ctr"/>
            <a:endParaRPr kumimoji="1" lang="zh-CN" altLang="en-US" sz="2400" dirty="0"/>
          </a:p>
          <a:p>
            <a:pPr marL="342900" indent="-342900" algn="ctr">
              <a:buFont typeface="Arial" charset="0"/>
              <a:buChar char="•"/>
            </a:pPr>
            <a:r>
              <a:rPr kumimoji="1" lang="zh-CN" altLang="en-US" sz="2000" dirty="0"/>
              <a:t>垃圾</a:t>
            </a:r>
          </a:p>
          <a:p>
            <a:pPr marL="342900" indent="-342900" algn="ctr">
              <a:buFont typeface="Arial" charset="0"/>
              <a:buChar char="•"/>
            </a:pPr>
            <a:r>
              <a:rPr kumimoji="1" lang="zh-CN" altLang="en-US" sz="2000" dirty="0"/>
              <a:t>广告</a:t>
            </a:r>
          </a:p>
          <a:p>
            <a:pPr marL="342900" indent="-342900" algn="ctr">
              <a:buFont typeface="Arial" charset="0"/>
              <a:buChar char="•"/>
            </a:pPr>
            <a:r>
              <a:rPr kumimoji="1" lang="zh-CN" altLang="en-US" sz="2000" dirty="0"/>
              <a:t>诈骗</a:t>
            </a:r>
          </a:p>
          <a:p>
            <a:pPr marL="342900" indent="-342900" algn="ctr">
              <a:buFont typeface="Arial" charset="0"/>
              <a:buChar char="•"/>
            </a:pPr>
            <a:r>
              <a:rPr kumimoji="1" lang="en-US" altLang="zh-CN" sz="2000" dirty="0"/>
              <a:t>……</a:t>
            </a:r>
            <a:endParaRPr kumimoji="1" lang="zh-CN" altLang="en-US" sz="2000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AEBFB363-5DE1-A089-9CD5-D3F4445CC176}"/>
              </a:ext>
            </a:extLst>
          </p:cNvPr>
          <p:cNvSpPr/>
          <p:nvPr/>
        </p:nvSpPr>
        <p:spPr>
          <a:xfrm>
            <a:off x="9323424" y="2339159"/>
            <a:ext cx="2211572" cy="2594348"/>
          </a:xfrm>
          <a:prstGeom prst="roundRect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个性化推荐</a:t>
            </a:r>
          </a:p>
          <a:p>
            <a:pPr algn="ctr"/>
            <a:endParaRPr kumimoji="1" lang="zh-CN" altLang="en-US" sz="2400" dirty="0"/>
          </a:p>
          <a:p>
            <a:pPr marL="342900" indent="-342900" algn="ctr">
              <a:buFont typeface="Arial" charset="0"/>
              <a:buChar char="•"/>
            </a:pPr>
            <a:r>
              <a:rPr kumimoji="1" lang="zh-CN" altLang="en-US" sz="2000" dirty="0"/>
              <a:t>用户</a:t>
            </a:r>
            <a:r>
              <a:rPr kumimoji="1" lang="en-US" altLang="zh-CN" sz="2000" dirty="0"/>
              <a:t>A</a:t>
            </a:r>
            <a:endParaRPr kumimoji="1" lang="zh-CN" altLang="en-US" sz="2000" dirty="0"/>
          </a:p>
          <a:p>
            <a:pPr marL="342900" indent="-342900" algn="ctr">
              <a:buFont typeface="Arial" charset="0"/>
              <a:buChar char="•"/>
            </a:pPr>
            <a:r>
              <a:rPr kumimoji="1" lang="zh-CN" altLang="en-US" sz="2000" dirty="0"/>
              <a:t>用户</a:t>
            </a:r>
            <a:r>
              <a:rPr kumimoji="1" lang="en-US" altLang="zh-CN" sz="2000" dirty="0"/>
              <a:t>B</a:t>
            </a:r>
            <a:endParaRPr kumimoji="1" lang="zh-CN" altLang="en-US" sz="2000" dirty="0"/>
          </a:p>
          <a:p>
            <a:pPr marL="342900" indent="-342900" algn="ctr">
              <a:buFont typeface="Arial" charset="0"/>
              <a:buChar char="•"/>
            </a:pPr>
            <a:r>
              <a:rPr kumimoji="1" lang="zh-CN" altLang="en-US" sz="2000" dirty="0"/>
              <a:t>用户</a:t>
            </a:r>
            <a:r>
              <a:rPr kumimoji="1" lang="en-US" altLang="zh-CN" sz="2000" dirty="0"/>
              <a:t>C</a:t>
            </a:r>
            <a:endParaRPr kumimoji="1" lang="zh-CN" altLang="en-US" sz="2000" dirty="0"/>
          </a:p>
          <a:p>
            <a:pPr marL="342900" indent="-342900" algn="ctr">
              <a:buFont typeface="Arial" charset="0"/>
              <a:buChar char="•"/>
            </a:pPr>
            <a:r>
              <a:rPr kumimoji="1" lang="en-US" altLang="zh-CN" sz="2000" dirty="0"/>
              <a:t>……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837796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情绪分类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8124E56-B1B9-C0AD-A6F5-2CB1970F1364}"/>
              </a:ext>
            </a:extLst>
          </p:cNvPr>
          <p:cNvSpPr/>
          <p:nvPr/>
        </p:nvSpPr>
        <p:spPr>
          <a:xfrm>
            <a:off x="635619" y="1170505"/>
            <a:ext cx="4900280" cy="2308324"/>
          </a:xfrm>
          <a:prstGeom prst="rect">
            <a:avLst/>
          </a:prstGeom>
          <a:solidFill>
            <a:srgbClr val="FF7200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老熟客了,东西还是一如既往的好,货真价实的日货尾单,性价比突出.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好卖家，真有耐心，我终于买到想要的东西了。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无论款式和做工都棒棒嗒，老公很喜欢很喜欢了。谢谢掌柜。无论款式和做工都棒棒嗒，老公很喜欢服务好！礼品还真是漂亮，超值！但，有一颗小珠有些瑕疵，这是难免的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3DF883C-7847-6450-0BFC-B88D48D18E43}"/>
              </a:ext>
            </a:extLst>
          </p:cNvPr>
          <p:cNvSpPr/>
          <p:nvPr/>
        </p:nvSpPr>
        <p:spPr>
          <a:xfrm>
            <a:off x="5535899" y="3650230"/>
            <a:ext cx="5978155" cy="23083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这是黑店，都别买辣鸡中的战斗机，发来就是烂的。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面料薄的和纸一样非常生气?的一次购物。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一星都不想给，当时把包装袋随手扔了，现在退货还不知道退不退得了。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真的好水的裤子，买了一天裤子有点紧，裤脚拉链那部分直接炸线了丑的要死 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大家千万千万不要买 估计好评都是水军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一星都不想给。。。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9AB301-EB33-4434-9821-1F638DE79C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939" y="184449"/>
            <a:ext cx="4900280" cy="32943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CBAEE8-F575-0A1B-85D6-CE5A95592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595" y="3650230"/>
            <a:ext cx="3837766" cy="23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424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4">
            <a:extLst>
              <a:ext uri="{FF2B5EF4-FFF2-40B4-BE49-F238E27FC236}">
                <a16:creationId xmlns:a16="http://schemas.microsoft.com/office/drawing/2014/main" id="{6C23AEEC-FF03-3F56-4A92-6228BF214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039" y="1493673"/>
            <a:ext cx="5945372" cy="4351338"/>
          </a:xfrm>
        </p:spPr>
        <p:txBody>
          <a:bodyPr/>
          <a:lstStyle/>
          <a:p>
            <a:r>
              <a:rPr kumimoji="1" lang="zh-CN" altLang="en-US" dirty="0">
                <a:latin typeface="Weibei SC" charset="-122"/>
                <a:ea typeface="Weibei SC" charset="-122"/>
                <a:cs typeface="Weibei SC" charset="-122"/>
              </a:rPr>
              <a:t>隐含层内部存在着连接</a:t>
            </a:r>
          </a:p>
          <a:p>
            <a:r>
              <a:rPr kumimoji="1" lang="zh-CN" altLang="en-US" dirty="0">
                <a:latin typeface="Weibei SC" charset="-122"/>
                <a:ea typeface="Weibei SC" charset="-122"/>
                <a:cs typeface="Weibei SC" charset="-122"/>
              </a:rPr>
              <a:t>每一个隐含层单元都与所有其他隐含层单元相连接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A70AD0-2928-198C-635F-B4A0E4A9E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972" y="1171109"/>
            <a:ext cx="4558568" cy="43504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7B222C2-91C8-2821-64A5-892BD788231A}"/>
              </a:ext>
            </a:extLst>
          </p:cNvPr>
          <p:cNvSpPr txBox="1"/>
          <p:nvPr/>
        </p:nvSpPr>
        <p:spPr>
          <a:xfrm>
            <a:off x="7094972" y="5021090"/>
            <a:ext cx="86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输入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EA1AF9-1207-AF90-2A9C-3CB479155489}"/>
              </a:ext>
            </a:extLst>
          </p:cNvPr>
          <p:cNvSpPr txBox="1"/>
          <p:nvPr/>
        </p:nvSpPr>
        <p:spPr>
          <a:xfrm>
            <a:off x="8940303" y="5638439"/>
            <a:ext cx="86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隐含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DE33CC-5270-EE83-44E8-08A7D757389D}"/>
              </a:ext>
            </a:extLst>
          </p:cNvPr>
          <p:cNvSpPr txBox="1"/>
          <p:nvPr/>
        </p:nvSpPr>
        <p:spPr>
          <a:xfrm>
            <a:off x="10904972" y="4651758"/>
            <a:ext cx="86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输出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2BBAEB-61B6-C2F7-C66A-CCAF9736A358}"/>
              </a:ext>
            </a:extLst>
          </p:cNvPr>
          <p:cNvSpPr txBox="1"/>
          <p:nvPr/>
        </p:nvSpPr>
        <p:spPr>
          <a:xfrm>
            <a:off x="7141087" y="1358736"/>
            <a:ext cx="47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X</a:t>
            </a:r>
            <a:r>
              <a:rPr kumimoji="1" lang="en-US" altLang="zh-CN" baseline="-25000" dirty="0" err="1"/>
              <a:t>t</a:t>
            </a:r>
            <a:endParaRPr kumimoji="1" lang="zh-CN" altLang="en-US" baseline="-25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828EBC-0D82-52F9-218D-32A9A9026F0F}"/>
              </a:ext>
            </a:extLst>
          </p:cNvPr>
          <p:cNvSpPr txBox="1"/>
          <p:nvPr/>
        </p:nvSpPr>
        <p:spPr>
          <a:xfrm>
            <a:off x="9137998" y="436469"/>
            <a:ext cx="47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t</a:t>
            </a:r>
            <a:endParaRPr kumimoji="1" lang="zh-CN" altLang="en-US" baseline="-25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3EF0B0-635A-A5DE-DDED-C34A36B41DC1}"/>
              </a:ext>
            </a:extLst>
          </p:cNvPr>
          <p:cNvSpPr txBox="1"/>
          <p:nvPr/>
        </p:nvSpPr>
        <p:spPr>
          <a:xfrm>
            <a:off x="11102667" y="1724044"/>
            <a:ext cx="47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Y</a:t>
            </a:r>
            <a:r>
              <a:rPr kumimoji="1" lang="en-US" altLang="zh-CN" baseline="-25000" dirty="0" err="1"/>
              <a:t>t</a:t>
            </a:r>
            <a:endParaRPr kumimoji="1"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672101B-77EF-AC34-FFDA-4656F918ADAE}"/>
                  </a:ext>
                </a:extLst>
              </p:cNvPr>
              <p:cNvSpPr txBox="1"/>
              <p:nvPr/>
            </p:nvSpPr>
            <p:spPr>
              <a:xfrm>
                <a:off x="824136" y="3558038"/>
                <a:ext cx="41550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𝑋h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r>
                            <a:rPr kumimoji="1" lang="en-US" altLang="zh-CN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672101B-77EF-AC34-FFDA-4656F918A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36" y="3558038"/>
                <a:ext cx="4155048" cy="430887"/>
              </a:xfrm>
              <a:prstGeom prst="rect">
                <a:avLst/>
              </a:prstGeom>
              <a:blipFill>
                <a:blip r:embed="rId5"/>
                <a:stretch>
                  <a:fillRect l="-1520" t="-2941" r="-2432" b="-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F3F39D4-5158-53A8-9E90-BBEC45A1DB5A}"/>
                  </a:ext>
                </a:extLst>
              </p:cNvPr>
              <p:cNvSpPr txBox="1"/>
              <p:nvPr/>
            </p:nvSpPr>
            <p:spPr>
              <a:xfrm>
                <a:off x="814039" y="4220871"/>
                <a:ext cx="23382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F3F39D4-5158-53A8-9E90-BBEC45A1D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39" y="4220871"/>
                <a:ext cx="2338269" cy="430887"/>
              </a:xfrm>
              <a:prstGeom prst="rect">
                <a:avLst/>
              </a:prstGeom>
              <a:blipFill>
                <a:blip r:embed="rId6"/>
                <a:stretch>
                  <a:fillRect l="-3243" t="-2857" r="-4865"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034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如何读文本？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AA09299-D034-B77B-50DB-3FB624D51B20}"/>
              </a:ext>
            </a:extLst>
          </p:cNvPr>
          <p:cNvGrpSpPr/>
          <p:nvPr/>
        </p:nvGrpSpPr>
        <p:grpSpPr>
          <a:xfrm>
            <a:off x="9887620" y="6272698"/>
            <a:ext cx="1730076" cy="504431"/>
            <a:chOff x="9887620" y="6272698"/>
            <a:chExt cx="1730076" cy="504431"/>
          </a:xfrm>
        </p:grpSpPr>
        <p:pic>
          <p:nvPicPr>
            <p:cNvPr id="5" name="pattern_logo1.png" descr="pattern_logo1.png">
              <a:extLst>
                <a:ext uri="{FF2B5EF4-FFF2-40B4-BE49-F238E27FC236}">
                  <a16:creationId xmlns:a16="http://schemas.microsoft.com/office/drawing/2014/main" id="{5D498764-8A69-7D1F-2186-54D9E16CE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7620" y="6272698"/>
              <a:ext cx="523538" cy="50443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text.png" descr="text.png">
              <a:extLst>
                <a:ext uri="{FF2B5EF4-FFF2-40B4-BE49-F238E27FC236}">
                  <a16:creationId xmlns:a16="http://schemas.microsoft.com/office/drawing/2014/main" id="{9804D176-958F-94C9-CA76-6B009176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2843" y="6272698"/>
              <a:ext cx="1194853" cy="50443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440BAB7C-5068-F802-DBFE-3CA5EF8743C3}"/>
              </a:ext>
            </a:extLst>
          </p:cNvPr>
          <p:cNvSpPr/>
          <p:nvPr/>
        </p:nvSpPr>
        <p:spPr>
          <a:xfrm>
            <a:off x="2926519" y="5263642"/>
            <a:ext cx="5985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3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F8D0A34-DF55-2AD9-9249-02F0AB396D45}"/>
              </a:ext>
            </a:extLst>
          </p:cNvPr>
          <p:cNvSpPr/>
          <p:nvPr/>
        </p:nvSpPr>
        <p:spPr>
          <a:xfrm>
            <a:off x="2980217" y="4530404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235F4469-1362-199D-0EB6-5246817D9485}"/>
              </a:ext>
            </a:extLst>
          </p:cNvPr>
          <p:cNvSpPr/>
          <p:nvPr/>
        </p:nvSpPr>
        <p:spPr>
          <a:xfrm>
            <a:off x="2484434" y="3653154"/>
            <a:ext cx="201513" cy="2083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5565E24-5A2B-6776-A635-9CD6EE7C57B6}"/>
              </a:ext>
            </a:extLst>
          </p:cNvPr>
          <p:cNvSpPr/>
          <p:nvPr/>
        </p:nvSpPr>
        <p:spPr>
          <a:xfrm>
            <a:off x="3516510" y="3653154"/>
            <a:ext cx="201513" cy="2083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77C2C7CD-49FD-6C5D-FE46-316C7C548826}"/>
              </a:ext>
            </a:extLst>
          </p:cNvPr>
          <p:cNvSpPr/>
          <p:nvPr/>
        </p:nvSpPr>
        <p:spPr>
          <a:xfrm>
            <a:off x="3009728" y="2649796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76F68A45-D58D-035A-E500-84FCF9CD2148}"/>
              </a:ext>
            </a:extLst>
          </p:cNvPr>
          <p:cNvCxnSpPr>
            <a:stCxn id="25" idx="1"/>
            <a:endCxn id="27" idx="4"/>
          </p:cNvCxnSpPr>
          <p:nvPr/>
        </p:nvCxnSpPr>
        <p:spPr>
          <a:xfrm flipH="1" flipV="1">
            <a:off x="2585191" y="3861498"/>
            <a:ext cx="424537" cy="699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7C037740-E31C-30B5-900F-B61EEB27E618}"/>
              </a:ext>
            </a:extLst>
          </p:cNvPr>
          <p:cNvCxnSpPr>
            <a:stCxn id="25" idx="7"/>
            <a:endCxn id="28" idx="4"/>
          </p:cNvCxnSpPr>
          <p:nvPr/>
        </p:nvCxnSpPr>
        <p:spPr>
          <a:xfrm flipV="1">
            <a:off x="3152219" y="3861498"/>
            <a:ext cx="465048" cy="699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DE4778F4-C857-4B6B-5260-15EC88EC3202}"/>
              </a:ext>
            </a:extLst>
          </p:cNvPr>
          <p:cNvCxnSpPr>
            <a:stCxn id="28" idx="0"/>
            <a:endCxn id="29" idx="5"/>
          </p:cNvCxnSpPr>
          <p:nvPr/>
        </p:nvCxnSpPr>
        <p:spPr>
          <a:xfrm flipH="1" flipV="1">
            <a:off x="3181730" y="2827629"/>
            <a:ext cx="435537" cy="82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A1F2A873-D30E-9281-542D-7168041D24D5}"/>
              </a:ext>
            </a:extLst>
          </p:cNvPr>
          <p:cNvCxnSpPr>
            <a:stCxn id="27" idx="0"/>
            <a:endCxn id="29" idx="3"/>
          </p:cNvCxnSpPr>
          <p:nvPr/>
        </p:nvCxnSpPr>
        <p:spPr>
          <a:xfrm flipV="1">
            <a:off x="2585191" y="2827629"/>
            <a:ext cx="454048" cy="82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形状 29">
            <a:extLst>
              <a:ext uri="{FF2B5EF4-FFF2-40B4-BE49-F238E27FC236}">
                <a16:creationId xmlns:a16="http://schemas.microsoft.com/office/drawing/2014/main" id="{5BBDD0E0-94A0-31A1-9239-6208E97041DF}"/>
              </a:ext>
            </a:extLst>
          </p:cNvPr>
          <p:cNvSpPr/>
          <p:nvPr/>
        </p:nvSpPr>
        <p:spPr>
          <a:xfrm>
            <a:off x="2672965" y="3510028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任意形状 30">
            <a:extLst>
              <a:ext uri="{FF2B5EF4-FFF2-40B4-BE49-F238E27FC236}">
                <a16:creationId xmlns:a16="http://schemas.microsoft.com/office/drawing/2014/main" id="{4EC02C5D-1D3A-D31B-2E40-80C5C057E0B9}"/>
              </a:ext>
            </a:extLst>
          </p:cNvPr>
          <p:cNvSpPr/>
          <p:nvPr/>
        </p:nvSpPr>
        <p:spPr>
          <a:xfrm rot="10800000">
            <a:off x="2652709" y="3840043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2A18E04-51ED-D125-9452-B30389028B9F}"/>
              </a:ext>
            </a:extLst>
          </p:cNvPr>
          <p:cNvSpPr/>
          <p:nvPr/>
        </p:nvSpPr>
        <p:spPr>
          <a:xfrm>
            <a:off x="8401939" y="155163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12F00E3-ED31-62A3-CB22-830D4A9505C1}"/>
              </a:ext>
            </a:extLst>
          </p:cNvPr>
          <p:cNvCxnSpPr/>
          <p:nvPr/>
        </p:nvCxnSpPr>
        <p:spPr>
          <a:xfrm flipH="1" flipV="1">
            <a:off x="3074801" y="4738748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D3A65EAD-163E-0D94-2FA0-8630F7460441}"/>
              </a:ext>
            </a:extLst>
          </p:cNvPr>
          <p:cNvCxnSpPr>
            <a:stCxn id="29" idx="0"/>
          </p:cNvCxnSpPr>
          <p:nvPr/>
        </p:nvCxnSpPr>
        <p:spPr>
          <a:xfrm flipV="1">
            <a:off x="3110485" y="2353719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3DF06B56-0AD4-D28C-2A86-19BFD5EBE833}"/>
              </a:ext>
            </a:extLst>
          </p:cNvPr>
          <p:cNvSpPr txBox="1"/>
          <p:nvPr/>
        </p:nvSpPr>
        <p:spPr>
          <a:xfrm>
            <a:off x="2760623" y="2004004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0/1/2</a:t>
            </a:r>
            <a:endParaRPr kumimoji="1"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2EC37056-ED8F-53CE-A29E-F79A3B9C4CE1}"/>
              </a:ext>
            </a:extLst>
          </p:cNvPr>
          <p:cNvSpPr/>
          <p:nvPr/>
        </p:nvSpPr>
        <p:spPr>
          <a:xfrm>
            <a:off x="8401939" y="4489843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08FA51AF-2D59-97FF-A96C-4CDD1380141C}"/>
              </a:ext>
            </a:extLst>
          </p:cNvPr>
          <p:cNvSpPr/>
          <p:nvPr/>
        </p:nvSpPr>
        <p:spPr>
          <a:xfrm>
            <a:off x="7906156" y="3612593"/>
            <a:ext cx="201513" cy="20834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BF50779-8D87-B7DB-8AB8-7C8C7F801EA4}"/>
              </a:ext>
            </a:extLst>
          </p:cNvPr>
          <p:cNvSpPr/>
          <p:nvPr/>
        </p:nvSpPr>
        <p:spPr>
          <a:xfrm>
            <a:off x="8938232" y="3612593"/>
            <a:ext cx="201513" cy="20834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33C74023-28FA-5DD0-45FA-01272426B46C}"/>
              </a:ext>
            </a:extLst>
          </p:cNvPr>
          <p:cNvSpPr/>
          <p:nvPr/>
        </p:nvSpPr>
        <p:spPr>
          <a:xfrm>
            <a:off x="8431450" y="2609235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10A957DC-8EA1-B971-AF35-3AC8A946B9DF}"/>
              </a:ext>
            </a:extLst>
          </p:cNvPr>
          <p:cNvCxnSpPr/>
          <p:nvPr/>
        </p:nvCxnSpPr>
        <p:spPr>
          <a:xfrm flipH="1" flipV="1">
            <a:off x="8006913" y="3820937"/>
            <a:ext cx="424537" cy="699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D78196BD-74D1-7EF9-27A8-49071E248CA3}"/>
              </a:ext>
            </a:extLst>
          </p:cNvPr>
          <p:cNvCxnSpPr/>
          <p:nvPr/>
        </p:nvCxnSpPr>
        <p:spPr>
          <a:xfrm flipV="1">
            <a:off x="8573941" y="3820937"/>
            <a:ext cx="465048" cy="699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24C5F08-555D-12D8-B47D-65524F498D19}"/>
              </a:ext>
            </a:extLst>
          </p:cNvPr>
          <p:cNvCxnSpPr/>
          <p:nvPr/>
        </p:nvCxnSpPr>
        <p:spPr>
          <a:xfrm flipH="1" flipV="1">
            <a:off x="8603452" y="2787068"/>
            <a:ext cx="435537" cy="82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AC9BF878-D161-13E0-FAB2-137367C22E9D}"/>
              </a:ext>
            </a:extLst>
          </p:cNvPr>
          <p:cNvCxnSpPr/>
          <p:nvPr/>
        </p:nvCxnSpPr>
        <p:spPr>
          <a:xfrm flipV="1">
            <a:off x="8006913" y="2787068"/>
            <a:ext cx="454048" cy="82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任意形状 43">
            <a:extLst>
              <a:ext uri="{FF2B5EF4-FFF2-40B4-BE49-F238E27FC236}">
                <a16:creationId xmlns:a16="http://schemas.microsoft.com/office/drawing/2014/main" id="{F464BC72-5390-025C-BB7C-C89103251A85}"/>
              </a:ext>
            </a:extLst>
          </p:cNvPr>
          <p:cNvSpPr/>
          <p:nvPr/>
        </p:nvSpPr>
        <p:spPr>
          <a:xfrm>
            <a:off x="8094687" y="3469467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任意形状 44">
            <a:extLst>
              <a:ext uri="{FF2B5EF4-FFF2-40B4-BE49-F238E27FC236}">
                <a16:creationId xmlns:a16="http://schemas.microsoft.com/office/drawing/2014/main" id="{EFD67102-F9D7-1682-8A2F-569D67A6A11A}"/>
              </a:ext>
            </a:extLst>
          </p:cNvPr>
          <p:cNvSpPr/>
          <p:nvPr/>
        </p:nvSpPr>
        <p:spPr>
          <a:xfrm rot="10800000">
            <a:off x="8074431" y="3799482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9108324E-6EC4-4ECF-C940-02051F081F98}"/>
              </a:ext>
            </a:extLst>
          </p:cNvPr>
          <p:cNvCxnSpPr/>
          <p:nvPr/>
        </p:nvCxnSpPr>
        <p:spPr>
          <a:xfrm flipH="1" flipV="1">
            <a:off x="8496523" y="4698187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57476778-8F74-1A66-1095-1D398ACD63D1}"/>
              </a:ext>
            </a:extLst>
          </p:cNvPr>
          <p:cNvCxnSpPr/>
          <p:nvPr/>
        </p:nvCxnSpPr>
        <p:spPr>
          <a:xfrm flipV="1">
            <a:off x="8532207" y="2313158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D8EA69F1-B302-095D-6BA8-C5FA26EC2C40}"/>
              </a:ext>
            </a:extLst>
          </p:cNvPr>
          <p:cNvSpPr txBox="1"/>
          <p:nvPr/>
        </p:nvSpPr>
        <p:spPr>
          <a:xfrm>
            <a:off x="8182345" y="1963443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0/1/2</a:t>
            </a:r>
            <a:endParaRPr kumimoji="1"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1BB8631D-4D48-34BE-3029-697AD2B172C0}"/>
              </a:ext>
            </a:extLst>
          </p:cNvPr>
          <p:cNvSpPr/>
          <p:nvPr/>
        </p:nvSpPr>
        <p:spPr>
          <a:xfrm>
            <a:off x="5714828" y="4504405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74E9CB57-8048-2E39-8C7C-4AE984775FE3}"/>
              </a:ext>
            </a:extLst>
          </p:cNvPr>
          <p:cNvSpPr/>
          <p:nvPr/>
        </p:nvSpPr>
        <p:spPr>
          <a:xfrm>
            <a:off x="5219045" y="3627155"/>
            <a:ext cx="201513" cy="2083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2AB1C0D0-AFF3-C89D-813B-71A00B113DDF}"/>
              </a:ext>
            </a:extLst>
          </p:cNvPr>
          <p:cNvSpPr/>
          <p:nvPr/>
        </p:nvSpPr>
        <p:spPr>
          <a:xfrm>
            <a:off x="6251121" y="3627155"/>
            <a:ext cx="201513" cy="2083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0D347C70-988D-8FF9-E5CC-B8B6BAFAA06C}"/>
              </a:ext>
            </a:extLst>
          </p:cNvPr>
          <p:cNvSpPr/>
          <p:nvPr/>
        </p:nvSpPr>
        <p:spPr>
          <a:xfrm>
            <a:off x="5744339" y="2623797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B9632641-71DF-ECB7-5F83-A148FBEC57CD}"/>
              </a:ext>
            </a:extLst>
          </p:cNvPr>
          <p:cNvCxnSpPr/>
          <p:nvPr/>
        </p:nvCxnSpPr>
        <p:spPr>
          <a:xfrm flipH="1" flipV="1">
            <a:off x="5319802" y="3835499"/>
            <a:ext cx="424537" cy="699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125B72AC-5A2A-9D77-CC8E-CDB89805AAE4}"/>
              </a:ext>
            </a:extLst>
          </p:cNvPr>
          <p:cNvCxnSpPr/>
          <p:nvPr/>
        </p:nvCxnSpPr>
        <p:spPr>
          <a:xfrm flipV="1">
            <a:off x="5886830" y="3835499"/>
            <a:ext cx="465048" cy="699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7661CE74-BFEA-F50C-282E-385703467057}"/>
              </a:ext>
            </a:extLst>
          </p:cNvPr>
          <p:cNvCxnSpPr/>
          <p:nvPr/>
        </p:nvCxnSpPr>
        <p:spPr>
          <a:xfrm flipH="1" flipV="1">
            <a:off x="5916341" y="2801630"/>
            <a:ext cx="435537" cy="82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39C6F3EC-96BF-C88E-964B-0AF86AD05BC5}"/>
              </a:ext>
            </a:extLst>
          </p:cNvPr>
          <p:cNvCxnSpPr/>
          <p:nvPr/>
        </p:nvCxnSpPr>
        <p:spPr>
          <a:xfrm flipV="1">
            <a:off x="5319802" y="2801630"/>
            <a:ext cx="454048" cy="82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任意形状 56">
            <a:extLst>
              <a:ext uri="{FF2B5EF4-FFF2-40B4-BE49-F238E27FC236}">
                <a16:creationId xmlns:a16="http://schemas.microsoft.com/office/drawing/2014/main" id="{6A9E1859-AA87-7962-F60A-4B2701CDE422}"/>
              </a:ext>
            </a:extLst>
          </p:cNvPr>
          <p:cNvSpPr/>
          <p:nvPr/>
        </p:nvSpPr>
        <p:spPr>
          <a:xfrm>
            <a:off x="5407576" y="3484029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任意形状 57">
            <a:extLst>
              <a:ext uri="{FF2B5EF4-FFF2-40B4-BE49-F238E27FC236}">
                <a16:creationId xmlns:a16="http://schemas.microsoft.com/office/drawing/2014/main" id="{432BE0B3-8E2B-3840-4DB2-3A85687C0C5E}"/>
              </a:ext>
            </a:extLst>
          </p:cNvPr>
          <p:cNvSpPr/>
          <p:nvPr/>
        </p:nvSpPr>
        <p:spPr>
          <a:xfrm rot="10800000">
            <a:off x="5387320" y="3814044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CF35E2B8-2F2F-5B60-4B78-A0D4B0961013}"/>
              </a:ext>
            </a:extLst>
          </p:cNvPr>
          <p:cNvCxnSpPr/>
          <p:nvPr/>
        </p:nvCxnSpPr>
        <p:spPr>
          <a:xfrm flipH="1" flipV="1">
            <a:off x="5809412" y="4712749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D0A3D35B-D7FE-FD6D-6BBA-29D5674A3A4A}"/>
              </a:ext>
            </a:extLst>
          </p:cNvPr>
          <p:cNvCxnSpPr/>
          <p:nvPr/>
        </p:nvCxnSpPr>
        <p:spPr>
          <a:xfrm flipV="1">
            <a:off x="5845096" y="2327720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98850B22-9521-8500-52E0-AD79422458E6}"/>
              </a:ext>
            </a:extLst>
          </p:cNvPr>
          <p:cNvSpPr txBox="1"/>
          <p:nvPr/>
        </p:nvSpPr>
        <p:spPr>
          <a:xfrm>
            <a:off x="5495234" y="1978005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0/1/2</a:t>
            </a:r>
            <a:endParaRPr kumimoji="1" lang="zh-CN" altLang="en-US" dirty="0"/>
          </a:p>
        </p:txBody>
      </p:sp>
      <p:sp>
        <p:nvSpPr>
          <p:cNvPr id="62" name="右箭头 61">
            <a:extLst>
              <a:ext uri="{FF2B5EF4-FFF2-40B4-BE49-F238E27FC236}">
                <a16:creationId xmlns:a16="http://schemas.microsoft.com/office/drawing/2014/main" id="{C9A9CD46-F08A-23A8-CB8A-3847A25AD1B1}"/>
              </a:ext>
            </a:extLst>
          </p:cNvPr>
          <p:cNvSpPr/>
          <p:nvPr/>
        </p:nvSpPr>
        <p:spPr>
          <a:xfrm>
            <a:off x="4287725" y="3547277"/>
            <a:ext cx="310242" cy="330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右箭头 62">
            <a:extLst>
              <a:ext uri="{FF2B5EF4-FFF2-40B4-BE49-F238E27FC236}">
                <a16:creationId xmlns:a16="http://schemas.microsoft.com/office/drawing/2014/main" id="{41ED85F9-38DE-CD2C-3CC4-5AA650FC1350}"/>
              </a:ext>
            </a:extLst>
          </p:cNvPr>
          <p:cNvSpPr/>
          <p:nvPr/>
        </p:nvSpPr>
        <p:spPr>
          <a:xfrm>
            <a:off x="7082867" y="3486441"/>
            <a:ext cx="310242" cy="330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27822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遗忘的问题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AA09299-D034-B77B-50DB-3FB624D51B20}"/>
              </a:ext>
            </a:extLst>
          </p:cNvPr>
          <p:cNvGrpSpPr/>
          <p:nvPr/>
        </p:nvGrpSpPr>
        <p:grpSpPr>
          <a:xfrm>
            <a:off x="9887620" y="6272698"/>
            <a:ext cx="1730076" cy="504431"/>
            <a:chOff x="9887620" y="6272698"/>
            <a:chExt cx="1730076" cy="504431"/>
          </a:xfrm>
        </p:grpSpPr>
        <p:pic>
          <p:nvPicPr>
            <p:cNvPr id="5" name="pattern_logo1.png" descr="pattern_logo1.png">
              <a:extLst>
                <a:ext uri="{FF2B5EF4-FFF2-40B4-BE49-F238E27FC236}">
                  <a16:creationId xmlns:a16="http://schemas.microsoft.com/office/drawing/2014/main" id="{5D498764-8A69-7D1F-2186-54D9E16CE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7620" y="6272698"/>
              <a:ext cx="523538" cy="50443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text.png" descr="text.png">
              <a:extLst>
                <a:ext uri="{FF2B5EF4-FFF2-40B4-BE49-F238E27FC236}">
                  <a16:creationId xmlns:a16="http://schemas.microsoft.com/office/drawing/2014/main" id="{9804D176-958F-94C9-CA76-6B009176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2843" y="6272698"/>
              <a:ext cx="1194853" cy="50443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440BAB7C-5068-F802-DBFE-3CA5EF8743C3}"/>
              </a:ext>
            </a:extLst>
          </p:cNvPr>
          <p:cNvSpPr/>
          <p:nvPr/>
        </p:nvSpPr>
        <p:spPr>
          <a:xfrm>
            <a:off x="2926519" y="5263642"/>
            <a:ext cx="5985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3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F8D0A34-DF55-2AD9-9249-02F0AB396D45}"/>
              </a:ext>
            </a:extLst>
          </p:cNvPr>
          <p:cNvSpPr/>
          <p:nvPr/>
        </p:nvSpPr>
        <p:spPr>
          <a:xfrm>
            <a:off x="2980217" y="4530404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235F4469-1362-199D-0EB6-5246817D9485}"/>
              </a:ext>
            </a:extLst>
          </p:cNvPr>
          <p:cNvSpPr/>
          <p:nvPr/>
        </p:nvSpPr>
        <p:spPr>
          <a:xfrm>
            <a:off x="2484434" y="3653154"/>
            <a:ext cx="201513" cy="2083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5565E24-5A2B-6776-A635-9CD6EE7C57B6}"/>
              </a:ext>
            </a:extLst>
          </p:cNvPr>
          <p:cNvSpPr/>
          <p:nvPr/>
        </p:nvSpPr>
        <p:spPr>
          <a:xfrm>
            <a:off x="3516510" y="3653154"/>
            <a:ext cx="201513" cy="2083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77C2C7CD-49FD-6C5D-FE46-316C7C548826}"/>
              </a:ext>
            </a:extLst>
          </p:cNvPr>
          <p:cNvSpPr/>
          <p:nvPr/>
        </p:nvSpPr>
        <p:spPr>
          <a:xfrm>
            <a:off x="3009728" y="2649796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76F68A45-D58D-035A-E500-84FCF9CD2148}"/>
              </a:ext>
            </a:extLst>
          </p:cNvPr>
          <p:cNvCxnSpPr>
            <a:stCxn id="25" idx="1"/>
            <a:endCxn id="27" idx="4"/>
          </p:cNvCxnSpPr>
          <p:nvPr/>
        </p:nvCxnSpPr>
        <p:spPr>
          <a:xfrm flipH="1" flipV="1">
            <a:off x="2585191" y="3861498"/>
            <a:ext cx="424537" cy="699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7C037740-E31C-30B5-900F-B61EEB27E618}"/>
              </a:ext>
            </a:extLst>
          </p:cNvPr>
          <p:cNvCxnSpPr>
            <a:stCxn id="25" idx="7"/>
            <a:endCxn id="28" idx="4"/>
          </p:cNvCxnSpPr>
          <p:nvPr/>
        </p:nvCxnSpPr>
        <p:spPr>
          <a:xfrm flipV="1">
            <a:off x="3152219" y="3861498"/>
            <a:ext cx="465048" cy="699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DE4778F4-C857-4B6B-5260-15EC88EC3202}"/>
              </a:ext>
            </a:extLst>
          </p:cNvPr>
          <p:cNvCxnSpPr>
            <a:stCxn id="28" idx="0"/>
            <a:endCxn id="29" idx="5"/>
          </p:cNvCxnSpPr>
          <p:nvPr/>
        </p:nvCxnSpPr>
        <p:spPr>
          <a:xfrm flipH="1" flipV="1">
            <a:off x="3181730" y="2827629"/>
            <a:ext cx="435537" cy="82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A1F2A873-D30E-9281-542D-7168041D24D5}"/>
              </a:ext>
            </a:extLst>
          </p:cNvPr>
          <p:cNvCxnSpPr>
            <a:stCxn id="27" idx="0"/>
            <a:endCxn id="29" idx="3"/>
          </p:cNvCxnSpPr>
          <p:nvPr/>
        </p:nvCxnSpPr>
        <p:spPr>
          <a:xfrm flipV="1">
            <a:off x="2585191" y="2827629"/>
            <a:ext cx="454048" cy="82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形状 29">
            <a:extLst>
              <a:ext uri="{FF2B5EF4-FFF2-40B4-BE49-F238E27FC236}">
                <a16:creationId xmlns:a16="http://schemas.microsoft.com/office/drawing/2014/main" id="{5BBDD0E0-94A0-31A1-9239-6208E97041DF}"/>
              </a:ext>
            </a:extLst>
          </p:cNvPr>
          <p:cNvSpPr/>
          <p:nvPr/>
        </p:nvSpPr>
        <p:spPr>
          <a:xfrm>
            <a:off x="2672965" y="3510028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任意形状 30">
            <a:extLst>
              <a:ext uri="{FF2B5EF4-FFF2-40B4-BE49-F238E27FC236}">
                <a16:creationId xmlns:a16="http://schemas.microsoft.com/office/drawing/2014/main" id="{4EC02C5D-1D3A-D31B-2E40-80C5C057E0B9}"/>
              </a:ext>
            </a:extLst>
          </p:cNvPr>
          <p:cNvSpPr/>
          <p:nvPr/>
        </p:nvSpPr>
        <p:spPr>
          <a:xfrm rot="10800000">
            <a:off x="2652709" y="3840043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2A18E04-51ED-D125-9452-B30389028B9F}"/>
              </a:ext>
            </a:extLst>
          </p:cNvPr>
          <p:cNvSpPr/>
          <p:nvPr/>
        </p:nvSpPr>
        <p:spPr>
          <a:xfrm>
            <a:off x="8401939" y="155163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12F00E3-ED31-62A3-CB22-830D4A9505C1}"/>
              </a:ext>
            </a:extLst>
          </p:cNvPr>
          <p:cNvCxnSpPr/>
          <p:nvPr/>
        </p:nvCxnSpPr>
        <p:spPr>
          <a:xfrm flipH="1" flipV="1">
            <a:off x="3074801" y="4738748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D3A65EAD-163E-0D94-2FA0-8630F7460441}"/>
              </a:ext>
            </a:extLst>
          </p:cNvPr>
          <p:cNvCxnSpPr>
            <a:stCxn id="29" idx="0"/>
          </p:cNvCxnSpPr>
          <p:nvPr/>
        </p:nvCxnSpPr>
        <p:spPr>
          <a:xfrm flipV="1">
            <a:off x="3110485" y="2353719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3DF06B56-0AD4-D28C-2A86-19BFD5EBE833}"/>
              </a:ext>
            </a:extLst>
          </p:cNvPr>
          <p:cNvSpPr txBox="1"/>
          <p:nvPr/>
        </p:nvSpPr>
        <p:spPr>
          <a:xfrm>
            <a:off x="2760623" y="2004004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0/1/2</a:t>
            </a:r>
            <a:endParaRPr kumimoji="1"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2EC37056-ED8F-53CE-A29E-F79A3B9C4CE1}"/>
              </a:ext>
            </a:extLst>
          </p:cNvPr>
          <p:cNvSpPr/>
          <p:nvPr/>
        </p:nvSpPr>
        <p:spPr>
          <a:xfrm>
            <a:off x="8401939" y="4489843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08FA51AF-2D59-97FF-A96C-4CDD1380141C}"/>
              </a:ext>
            </a:extLst>
          </p:cNvPr>
          <p:cNvSpPr/>
          <p:nvPr/>
        </p:nvSpPr>
        <p:spPr>
          <a:xfrm>
            <a:off x="7906156" y="3612593"/>
            <a:ext cx="201513" cy="20834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BF50779-8D87-B7DB-8AB8-7C8C7F801EA4}"/>
              </a:ext>
            </a:extLst>
          </p:cNvPr>
          <p:cNvSpPr/>
          <p:nvPr/>
        </p:nvSpPr>
        <p:spPr>
          <a:xfrm>
            <a:off x="8938232" y="3612593"/>
            <a:ext cx="201513" cy="20834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33C74023-28FA-5DD0-45FA-01272426B46C}"/>
              </a:ext>
            </a:extLst>
          </p:cNvPr>
          <p:cNvSpPr/>
          <p:nvPr/>
        </p:nvSpPr>
        <p:spPr>
          <a:xfrm>
            <a:off x="8431450" y="2609235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10A957DC-8EA1-B971-AF35-3AC8A946B9DF}"/>
              </a:ext>
            </a:extLst>
          </p:cNvPr>
          <p:cNvCxnSpPr/>
          <p:nvPr/>
        </p:nvCxnSpPr>
        <p:spPr>
          <a:xfrm flipH="1" flipV="1">
            <a:off x="8006913" y="3820937"/>
            <a:ext cx="424537" cy="699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D78196BD-74D1-7EF9-27A8-49071E248CA3}"/>
              </a:ext>
            </a:extLst>
          </p:cNvPr>
          <p:cNvCxnSpPr/>
          <p:nvPr/>
        </p:nvCxnSpPr>
        <p:spPr>
          <a:xfrm flipV="1">
            <a:off x="8573941" y="3820937"/>
            <a:ext cx="465048" cy="699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24C5F08-555D-12D8-B47D-65524F498D19}"/>
              </a:ext>
            </a:extLst>
          </p:cNvPr>
          <p:cNvCxnSpPr/>
          <p:nvPr/>
        </p:nvCxnSpPr>
        <p:spPr>
          <a:xfrm flipH="1" flipV="1">
            <a:off x="8603452" y="2787068"/>
            <a:ext cx="435537" cy="82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AC9BF878-D161-13E0-FAB2-137367C22E9D}"/>
              </a:ext>
            </a:extLst>
          </p:cNvPr>
          <p:cNvCxnSpPr/>
          <p:nvPr/>
        </p:nvCxnSpPr>
        <p:spPr>
          <a:xfrm flipV="1">
            <a:off x="8006913" y="2787068"/>
            <a:ext cx="454048" cy="82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任意形状 43">
            <a:extLst>
              <a:ext uri="{FF2B5EF4-FFF2-40B4-BE49-F238E27FC236}">
                <a16:creationId xmlns:a16="http://schemas.microsoft.com/office/drawing/2014/main" id="{F464BC72-5390-025C-BB7C-C89103251A85}"/>
              </a:ext>
            </a:extLst>
          </p:cNvPr>
          <p:cNvSpPr/>
          <p:nvPr/>
        </p:nvSpPr>
        <p:spPr>
          <a:xfrm>
            <a:off x="8094687" y="3469467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任意形状 44">
            <a:extLst>
              <a:ext uri="{FF2B5EF4-FFF2-40B4-BE49-F238E27FC236}">
                <a16:creationId xmlns:a16="http://schemas.microsoft.com/office/drawing/2014/main" id="{EFD67102-F9D7-1682-8A2F-569D67A6A11A}"/>
              </a:ext>
            </a:extLst>
          </p:cNvPr>
          <p:cNvSpPr/>
          <p:nvPr/>
        </p:nvSpPr>
        <p:spPr>
          <a:xfrm rot="10800000">
            <a:off x="8074431" y="3799482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9108324E-6EC4-4ECF-C940-02051F081F98}"/>
              </a:ext>
            </a:extLst>
          </p:cNvPr>
          <p:cNvCxnSpPr/>
          <p:nvPr/>
        </p:nvCxnSpPr>
        <p:spPr>
          <a:xfrm flipH="1" flipV="1">
            <a:off x="8496523" y="4698187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57476778-8F74-1A66-1095-1D398ACD63D1}"/>
              </a:ext>
            </a:extLst>
          </p:cNvPr>
          <p:cNvCxnSpPr/>
          <p:nvPr/>
        </p:nvCxnSpPr>
        <p:spPr>
          <a:xfrm flipV="1">
            <a:off x="8532207" y="2313158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D8EA69F1-B302-095D-6BA8-C5FA26EC2C40}"/>
              </a:ext>
            </a:extLst>
          </p:cNvPr>
          <p:cNvSpPr txBox="1"/>
          <p:nvPr/>
        </p:nvSpPr>
        <p:spPr>
          <a:xfrm>
            <a:off x="8182345" y="1963443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0/1/2</a:t>
            </a:r>
            <a:endParaRPr kumimoji="1"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1BB8631D-4D48-34BE-3029-697AD2B172C0}"/>
              </a:ext>
            </a:extLst>
          </p:cNvPr>
          <p:cNvSpPr/>
          <p:nvPr/>
        </p:nvSpPr>
        <p:spPr>
          <a:xfrm>
            <a:off x="5714828" y="4504405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74E9CB57-8048-2E39-8C7C-4AE984775FE3}"/>
              </a:ext>
            </a:extLst>
          </p:cNvPr>
          <p:cNvSpPr/>
          <p:nvPr/>
        </p:nvSpPr>
        <p:spPr>
          <a:xfrm>
            <a:off x="5219045" y="3627155"/>
            <a:ext cx="201513" cy="2083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2AB1C0D0-AFF3-C89D-813B-71A00B113DDF}"/>
              </a:ext>
            </a:extLst>
          </p:cNvPr>
          <p:cNvSpPr/>
          <p:nvPr/>
        </p:nvSpPr>
        <p:spPr>
          <a:xfrm>
            <a:off x="6251121" y="3627155"/>
            <a:ext cx="201513" cy="2083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0D347C70-988D-8FF9-E5CC-B8B6BAFAA06C}"/>
              </a:ext>
            </a:extLst>
          </p:cNvPr>
          <p:cNvSpPr/>
          <p:nvPr/>
        </p:nvSpPr>
        <p:spPr>
          <a:xfrm>
            <a:off x="5744339" y="2623797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B9632641-71DF-ECB7-5F83-A148FBEC57CD}"/>
              </a:ext>
            </a:extLst>
          </p:cNvPr>
          <p:cNvCxnSpPr/>
          <p:nvPr/>
        </p:nvCxnSpPr>
        <p:spPr>
          <a:xfrm flipH="1" flipV="1">
            <a:off x="5319802" y="3835499"/>
            <a:ext cx="424537" cy="699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125B72AC-5A2A-9D77-CC8E-CDB89805AAE4}"/>
              </a:ext>
            </a:extLst>
          </p:cNvPr>
          <p:cNvCxnSpPr/>
          <p:nvPr/>
        </p:nvCxnSpPr>
        <p:spPr>
          <a:xfrm flipV="1">
            <a:off x="5886830" y="3835499"/>
            <a:ext cx="465048" cy="699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7661CE74-BFEA-F50C-282E-385703467057}"/>
              </a:ext>
            </a:extLst>
          </p:cNvPr>
          <p:cNvCxnSpPr/>
          <p:nvPr/>
        </p:nvCxnSpPr>
        <p:spPr>
          <a:xfrm flipH="1" flipV="1">
            <a:off x="5916341" y="2801630"/>
            <a:ext cx="435537" cy="82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39C6F3EC-96BF-C88E-964B-0AF86AD05BC5}"/>
              </a:ext>
            </a:extLst>
          </p:cNvPr>
          <p:cNvCxnSpPr/>
          <p:nvPr/>
        </p:nvCxnSpPr>
        <p:spPr>
          <a:xfrm flipV="1">
            <a:off x="5319802" y="2801630"/>
            <a:ext cx="454048" cy="82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任意形状 56">
            <a:extLst>
              <a:ext uri="{FF2B5EF4-FFF2-40B4-BE49-F238E27FC236}">
                <a16:creationId xmlns:a16="http://schemas.microsoft.com/office/drawing/2014/main" id="{6A9E1859-AA87-7962-F60A-4B2701CDE422}"/>
              </a:ext>
            </a:extLst>
          </p:cNvPr>
          <p:cNvSpPr/>
          <p:nvPr/>
        </p:nvSpPr>
        <p:spPr>
          <a:xfrm>
            <a:off x="5407576" y="3484029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任意形状 57">
            <a:extLst>
              <a:ext uri="{FF2B5EF4-FFF2-40B4-BE49-F238E27FC236}">
                <a16:creationId xmlns:a16="http://schemas.microsoft.com/office/drawing/2014/main" id="{432BE0B3-8E2B-3840-4DB2-3A85687C0C5E}"/>
              </a:ext>
            </a:extLst>
          </p:cNvPr>
          <p:cNvSpPr/>
          <p:nvPr/>
        </p:nvSpPr>
        <p:spPr>
          <a:xfrm rot="10800000">
            <a:off x="5387320" y="3814044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CF35E2B8-2F2F-5B60-4B78-A0D4B0961013}"/>
              </a:ext>
            </a:extLst>
          </p:cNvPr>
          <p:cNvCxnSpPr/>
          <p:nvPr/>
        </p:nvCxnSpPr>
        <p:spPr>
          <a:xfrm flipH="1" flipV="1">
            <a:off x="5809412" y="4712749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D0A3D35B-D7FE-FD6D-6BBA-29D5674A3A4A}"/>
              </a:ext>
            </a:extLst>
          </p:cNvPr>
          <p:cNvCxnSpPr/>
          <p:nvPr/>
        </p:nvCxnSpPr>
        <p:spPr>
          <a:xfrm flipV="1">
            <a:off x="5845096" y="2327720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98850B22-9521-8500-52E0-AD79422458E6}"/>
              </a:ext>
            </a:extLst>
          </p:cNvPr>
          <p:cNvSpPr txBox="1"/>
          <p:nvPr/>
        </p:nvSpPr>
        <p:spPr>
          <a:xfrm>
            <a:off x="5495234" y="1978005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0/1/2</a:t>
            </a:r>
            <a:endParaRPr kumimoji="1" lang="zh-CN" altLang="en-US" dirty="0"/>
          </a:p>
        </p:txBody>
      </p:sp>
      <p:sp>
        <p:nvSpPr>
          <p:cNvPr id="62" name="右箭头 61">
            <a:extLst>
              <a:ext uri="{FF2B5EF4-FFF2-40B4-BE49-F238E27FC236}">
                <a16:creationId xmlns:a16="http://schemas.microsoft.com/office/drawing/2014/main" id="{C9A9CD46-F08A-23A8-CB8A-3847A25AD1B1}"/>
              </a:ext>
            </a:extLst>
          </p:cNvPr>
          <p:cNvSpPr/>
          <p:nvPr/>
        </p:nvSpPr>
        <p:spPr>
          <a:xfrm>
            <a:off x="4287725" y="3547277"/>
            <a:ext cx="310242" cy="330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右箭头 62">
            <a:extLst>
              <a:ext uri="{FF2B5EF4-FFF2-40B4-BE49-F238E27FC236}">
                <a16:creationId xmlns:a16="http://schemas.microsoft.com/office/drawing/2014/main" id="{41ED85F9-38DE-CD2C-3CC4-5AA650FC1350}"/>
              </a:ext>
            </a:extLst>
          </p:cNvPr>
          <p:cNvSpPr/>
          <p:nvPr/>
        </p:nvSpPr>
        <p:spPr>
          <a:xfrm>
            <a:off x="7082867" y="3486441"/>
            <a:ext cx="310242" cy="330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1996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9825C-E29A-91D9-3C35-4164D4A18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C5C06A3-ED26-0161-43A1-81F21A4C84C8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59FB54-5511-517F-8F14-DB7BEB9189C0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EB7C632-30A6-4219-E83C-460EDB3DA8EE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徽标&#10;&#10;描述已自动生成">
            <a:extLst>
              <a:ext uri="{FF2B5EF4-FFF2-40B4-BE49-F238E27FC236}">
                <a16:creationId xmlns:a16="http://schemas.microsoft.com/office/drawing/2014/main" id="{DD09C421-40D4-86F6-6D59-30E13DEF58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9BD336E-DDA9-5A80-4009-A3DC82EE198A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F66D771-9CA1-33F9-9604-5810A4B16825}"/>
              </a:ext>
            </a:extLst>
          </p:cNvPr>
          <p:cNvSpPr/>
          <p:nvPr/>
        </p:nvSpPr>
        <p:spPr>
          <a:xfrm>
            <a:off x="2314294" y="3453618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BCBC669-B019-169C-8C1B-A42DDF16D505}"/>
              </a:ext>
            </a:extLst>
          </p:cNvPr>
          <p:cNvSpPr/>
          <p:nvPr/>
        </p:nvSpPr>
        <p:spPr>
          <a:xfrm>
            <a:off x="3739214" y="3448825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08DD5DD-F032-AE1B-5DD4-8C7D6E9CFC0A}"/>
              </a:ext>
            </a:extLst>
          </p:cNvPr>
          <p:cNvSpPr/>
          <p:nvPr/>
        </p:nvSpPr>
        <p:spPr>
          <a:xfrm>
            <a:off x="5163094" y="3448825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EE92383-0A87-EE97-9619-463B0E30EA41}"/>
              </a:ext>
            </a:extLst>
          </p:cNvPr>
          <p:cNvSpPr/>
          <p:nvPr/>
        </p:nvSpPr>
        <p:spPr>
          <a:xfrm>
            <a:off x="890414" y="3483929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E9F99E9-4C69-82C8-6BAE-ABC5E301D577}"/>
              </a:ext>
            </a:extLst>
          </p:cNvPr>
          <p:cNvCxnSpPr/>
          <p:nvPr/>
        </p:nvCxnSpPr>
        <p:spPr>
          <a:xfrm flipH="1" flipV="1">
            <a:off x="1130015" y="3994359"/>
            <a:ext cx="626042" cy="130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C83789B5-7C38-7021-A625-2ED0AF6628DF}"/>
              </a:ext>
            </a:extLst>
          </p:cNvPr>
          <p:cNvCxnSpPr/>
          <p:nvPr/>
        </p:nvCxnSpPr>
        <p:spPr>
          <a:xfrm flipV="1">
            <a:off x="1756057" y="3959256"/>
            <a:ext cx="2222757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DB7B0FC4-2E5E-D746-FD27-F29BE2EA0D66}"/>
              </a:ext>
            </a:extLst>
          </p:cNvPr>
          <p:cNvCxnSpPr/>
          <p:nvPr/>
        </p:nvCxnSpPr>
        <p:spPr>
          <a:xfrm flipV="1">
            <a:off x="1756057" y="3959256"/>
            <a:ext cx="3646638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673632E5-F445-5C48-9C2D-012030E0E67F}"/>
              </a:ext>
            </a:extLst>
          </p:cNvPr>
          <p:cNvCxnSpPr/>
          <p:nvPr/>
        </p:nvCxnSpPr>
        <p:spPr>
          <a:xfrm flipH="1" flipV="1">
            <a:off x="1130015" y="3994359"/>
            <a:ext cx="2220884" cy="130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625C128B-567F-8176-000C-8AAE40394564}"/>
              </a:ext>
            </a:extLst>
          </p:cNvPr>
          <p:cNvCxnSpPr/>
          <p:nvPr/>
        </p:nvCxnSpPr>
        <p:spPr>
          <a:xfrm flipH="1" flipV="1">
            <a:off x="2553895" y="3964048"/>
            <a:ext cx="797004" cy="1333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212A3BF-7E7F-06D4-149D-EAFFEDCB1C19}"/>
              </a:ext>
            </a:extLst>
          </p:cNvPr>
          <p:cNvCxnSpPr/>
          <p:nvPr/>
        </p:nvCxnSpPr>
        <p:spPr>
          <a:xfrm flipV="1">
            <a:off x="3350899" y="3959256"/>
            <a:ext cx="627915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F653ADBB-0905-880D-6190-F00DB9F73337}"/>
              </a:ext>
            </a:extLst>
          </p:cNvPr>
          <p:cNvCxnSpPr>
            <a:endCxn id="37" idx="4"/>
          </p:cNvCxnSpPr>
          <p:nvPr/>
        </p:nvCxnSpPr>
        <p:spPr>
          <a:xfrm flipV="1">
            <a:off x="1130015" y="2282769"/>
            <a:ext cx="1334621" cy="120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E387F4F1-F8AF-EBF8-DEFF-43F0E48C1485}"/>
              </a:ext>
            </a:extLst>
          </p:cNvPr>
          <p:cNvCxnSpPr/>
          <p:nvPr/>
        </p:nvCxnSpPr>
        <p:spPr>
          <a:xfrm flipV="1">
            <a:off x="3350897" y="3959256"/>
            <a:ext cx="2051796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680BD86-16FE-7024-2B94-1AFAD491C1B2}"/>
              </a:ext>
            </a:extLst>
          </p:cNvPr>
          <p:cNvCxnSpPr/>
          <p:nvPr/>
        </p:nvCxnSpPr>
        <p:spPr>
          <a:xfrm flipH="1" flipV="1">
            <a:off x="1130014" y="3994359"/>
            <a:ext cx="3821760" cy="1308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B7D5C78-734C-45C6-66B2-E2175E695859}"/>
              </a:ext>
            </a:extLst>
          </p:cNvPr>
          <p:cNvCxnSpPr/>
          <p:nvPr/>
        </p:nvCxnSpPr>
        <p:spPr>
          <a:xfrm flipH="1" flipV="1">
            <a:off x="3978814" y="3959256"/>
            <a:ext cx="972961" cy="1343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5B9CCDA3-CF24-C33D-2422-C1E4E34789E0}"/>
              </a:ext>
            </a:extLst>
          </p:cNvPr>
          <p:cNvCxnSpPr/>
          <p:nvPr/>
        </p:nvCxnSpPr>
        <p:spPr>
          <a:xfrm flipV="1">
            <a:off x="4951774" y="3959256"/>
            <a:ext cx="450918" cy="1343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90AF0DF-D20C-7053-7F98-7FBE294A31AB}"/>
              </a:ext>
            </a:extLst>
          </p:cNvPr>
          <p:cNvCxnSpPr/>
          <p:nvPr/>
        </p:nvCxnSpPr>
        <p:spPr>
          <a:xfrm flipH="1" flipV="1">
            <a:off x="2553892" y="3964048"/>
            <a:ext cx="2397881" cy="1339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2A0D3470-08DC-FE24-9CA2-3D66CADBAD33}"/>
              </a:ext>
            </a:extLst>
          </p:cNvPr>
          <p:cNvCxnSpPr/>
          <p:nvPr/>
        </p:nvCxnSpPr>
        <p:spPr>
          <a:xfrm flipV="1">
            <a:off x="1756054" y="3964048"/>
            <a:ext cx="797838" cy="1333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CFD77121-EA3E-5885-173D-07F2AA6BDC93}"/>
              </a:ext>
            </a:extLst>
          </p:cNvPr>
          <p:cNvCxnSpPr>
            <a:endCxn id="37" idx="4"/>
          </p:cNvCxnSpPr>
          <p:nvPr/>
        </p:nvCxnSpPr>
        <p:spPr>
          <a:xfrm flipH="1" flipV="1">
            <a:off x="2464636" y="2282769"/>
            <a:ext cx="89256" cy="1170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35342A51-09DD-302D-CF09-83FA771BF891}"/>
              </a:ext>
            </a:extLst>
          </p:cNvPr>
          <p:cNvCxnSpPr>
            <a:endCxn id="37" idx="4"/>
          </p:cNvCxnSpPr>
          <p:nvPr/>
        </p:nvCxnSpPr>
        <p:spPr>
          <a:xfrm flipH="1" flipV="1">
            <a:off x="2464636" y="2282769"/>
            <a:ext cx="1514176" cy="1166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1C7AF3FF-7B9E-0666-73D9-392D2E6A3728}"/>
              </a:ext>
            </a:extLst>
          </p:cNvPr>
          <p:cNvCxnSpPr>
            <a:endCxn id="37" idx="4"/>
          </p:cNvCxnSpPr>
          <p:nvPr/>
        </p:nvCxnSpPr>
        <p:spPr>
          <a:xfrm flipH="1" flipV="1">
            <a:off x="2464636" y="2282769"/>
            <a:ext cx="2938055" cy="1166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C45A268D-8137-2A19-73DA-5D7856E6E6D5}"/>
              </a:ext>
            </a:extLst>
          </p:cNvPr>
          <p:cNvSpPr/>
          <p:nvPr/>
        </p:nvSpPr>
        <p:spPr>
          <a:xfrm>
            <a:off x="1516455" y="5297476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9E8B4CC-A6DE-ACEB-CA63-70E4D5BE2040}"/>
              </a:ext>
            </a:extLst>
          </p:cNvPr>
          <p:cNvSpPr/>
          <p:nvPr/>
        </p:nvSpPr>
        <p:spPr>
          <a:xfrm>
            <a:off x="3104857" y="5297476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201DC142-5EF0-CF80-FFD3-303A4808402E}"/>
              </a:ext>
            </a:extLst>
          </p:cNvPr>
          <p:cNvSpPr/>
          <p:nvPr/>
        </p:nvSpPr>
        <p:spPr>
          <a:xfrm>
            <a:off x="4669342" y="5297475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A965DD21-4A0D-45E1-E297-C755119C4D46}"/>
              </a:ext>
            </a:extLst>
          </p:cNvPr>
          <p:cNvSpPr/>
          <p:nvPr/>
        </p:nvSpPr>
        <p:spPr>
          <a:xfrm>
            <a:off x="3986092" y="1757182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4C5C83E-E18A-0339-FC7B-8ED79C673627}"/>
              </a:ext>
            </a:extLst>
          </p:cNvPr>
          <p:cNvSpPr/>
          <p:nvPr/>
        </p:nvSpPr>
        <p:spPr>
          <a:xfrm>
            <a:off x="2225035" y="1772338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901F44F5-5BF6-1146-7294-6C9D89BB78DF}"/>
              </a:ext>
            </a:extLst>
          </p:cNvPr>
          <p:cNvCxnSpPr>
            <a:stCxn id="14" idx="0"/>
            <a:endCxn id="35" idx="4"/>
          </p:cNvCxnSpPr>
          <p:nvPr/>
        </p:nvCxnSpPr>
        <p:spPr>
          <a:xfrm flipH="1" flipV="1">
            <a:off x="4225693" y="2267613"/>
            <a:ext cx="1177002" cy="1181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A58BE438-21DC-B68F-6AC1-05744DDB6ACD}"/>
              </a:ext>
            </a:extLst>
          </p:cNvPr>
          <p:cNvCxnSpPr>
            <a:stCxn id="11" idx="0"/>
            <a:endCxn id="35" idx="4"/>
          </p:cNvCxnSpPr>
          <p:nvPr/>
        </p:nvCxnSpPr>
        <p:spPr>
          <a:xfrm flipV="1">
            <a:off x="3978815" y="2267613"/>
            <a:ext cx="246878" cy="1181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45F31E33-3316-8804-559F-D5B68753F1E9}"/>
              </a:ext>
            </a:extLst>
          </p:cNvPr>
          <p:cNvCxnSpPr>
            <a:stCxn id="9" idx="0"/>
            <a:endCxn id="35" idx="4"/>
          </p:cNvCxnSpPr>
          <p:nvPr/>
        </p:nvCxnSpPr>
        <p:spPr>
          <a:xfrm flipV="1">
            <a:off x="2553895" y="2267613"/>
            <a:ext cx="1671798" cy="1186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75B29ACD-88B4-91C5-0BAC-D98F7FA0605E}"/>
              </a:ext>
            </a:extLst>
          </p:cNvPr>
          <p:cNvCxnSpPr>
            <a:stCxn id="15" idx="0"/>
            <a:endCxn id="35" idx="4"/>
          </p:cNvCxnSpPr>
          <p:nvPr/>
        </p:nvCxnSpPr>
        <p:spPr>
          <a:xfrm flipV="1">
            <a:off x="1130015" y="2267613"/>
            <a:ext cx="3095678" cy="1216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2E5736FD-9087-AE22-9011-3D6FFD3F9C07}"/>
              </a:ext>
            </a:extLst>
          </p:cNvPr>
          <p:cNvSpPr txBox="1"/>
          <p:nvPr/>
        </p:nvSpPr>
        <p:spPr>
          <a:xfrm>
            <a:off x="6158164" y="5351774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F3C68BD-0878-0852-6BB8-4382B2FD6E4F}"/>
              </a:ext>
            </a:extLst>
          </p:cNvPr>
          <p:cNvSpPr txBox="1"/>
          <p:nvPr/>
        </p:nvSpPr>
        <p:spPr>
          <a:xfrm>
            <a:off x="6047328" y="3554478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312D872-0590-1214-68BC-2B41A5396BE5}"/>
              </a:ext>
            </a:extLst>
          </p:cNvPr>
          <p:cNvSpPr txBox="1"/>
          <p:nvPr/>
        </p:nvSpPr>
        <p:spPr>
          <a:xfrm>
            <a:off x="6047328" y="1757182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Y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6C04D77-7E6A-A7D8-5D14-8F9F594DC953}"/>
              </a:ext>
            </a:extLst>
          </p:cNvPr>
          <p:cNvSpPr txBox="1"/>
          <p:nvPr/>
        </p:nvSpPr>
        <p:spPr>
          <a:xfrm>
            <a:off x="5584108" y="4550524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IH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8F9177D-2BF0-A39B-B3A3-F06EF089F234}"/>
              </a:ext>
            </a:extLst>
          </p:cNvPr>
          <p:cNvSpPr txBox="1"/>
          <p:nvPr/>
        </p:nvSpPr>
        <p:spPr>
          <a:xfrm>
            <a:off x="5331746" y="2440584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HO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618B8B01-A0F9-BDCC-1AE8-05257C739BD6}"/>
              </a:ext>
            </a:extLst>
          </p:cNvPr>
          <p:cNvSpPr/>
          <p:nvPr/>
        </p:nvSpPr>
        <p:spPr>
          <a:xfrm>
            <a:off x="396356" y="1201560"/>
            <a:ext cx="6293010" cy="3580105"/>
          </a:xfrm>
          <a:prstGeom prst="ellipse">
            <a:avLst/>
          </a:prstGeom>
          <a:solidFill>
            <a:srgbClr val="FF0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773730A-AEEC-6782-F1AE-C3C0BA0083C6}"/>
                  </a:ext>
                </a:extLst>
              </p:cNvPr>
              <p:cNvSpPr txBox="1"/>
              <p:nvPr/>
            </p:nvSpPr>
            <p:spPr>
              <a:xfrm>
                <a:off x="7606079" y="1405234"/>
                <a:ext cx="2587824" cy="277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𝑌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p>
                        <m:sSup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𝐼𝐻</m:t>
                          </m:r>
                        </m:sup>
                      </m:sSup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)∙</m:t>
                      </m:r>
                      <m:sSup>
                        <m:sSup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𝐻𝑂</m:t>
                          </m:r>
                        </m:sup>
                      </m:sSup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773730A-AEEC-6782-F1AE-C3C0BA008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79" y="1405234"/>
                <a:ext cx="2587824" cy="277897"/>
              </a:xfrm>
              <a:prstGeom prst="rect">
                <a:avLst/>
              </a:prstGeom>
              <a:blipFill>
                <a:blip r:embed="rId4"/>
                <a:stretch>
                  <a:fillRect l="-1961" t="-4348" r="-2941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F7A8B084-C63A-2FC8-E098-619943A1BED9}"/>
                  </a:ext>
                </a:extLst>
              </p:cNvPr>
              <p:cNvSpPr txBox="1"/>
              <p:nvPr/>
            </p:nvSpPr>
            <p:spPr>
              <a:xfrm>
                <a:off x="7606079" y="3820756"/>
                <a:ext cx="4090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𝐻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𝐼𝐻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=(0.01,1.0,0.01,0.9,1.0)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F7A8B084-C63A-2FC8-E098-619943A1B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79" y="3820756"/>
                <a:ext cx="4090094" cy="276999"/>
              </a:xfrm>
              <a:prstGeom prst="rect">
                <a:avLst/>
              </a:prstGeom>
              <a:blipFill>
                <a:blip r:embed="rId5"/>
                <a:stretch>
                  <a:fillRect l="-929" r="-123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3C27A7C1-B104-7CCC-7117-F6528FE7502E}"/>
                  </a:ext>
                </a:extLst>
              </p:cNvPr>
              <p:cNvSpPr txBox="1"/>
              <p:nvPr/>
            </p:nvSpPr>
            <p:spPr>
              <a:xfrm>
                <a:off x="7606079" y="2239438"/>
                <a:ext cx="2356286" cy="13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𝐻𝑂</m:t>
                          </m:r>
                        </m:sup>
                      </m:sSup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−0.3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0.02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0.4</m:t>
                              </m:r>
                            </m:e>
                          </m:eqAr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   </m:t>
                          </m:r>
                          <m:eqArr>
                            <m:eqArr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0.1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−0.5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0.01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0.6</m:t>
                              </m:r>
                            </m:e>
                          </m:eqAr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3C27A7C1-B104-7CCC-7117-F6528FE75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79" y="2239438"/>
                <a:ext cx="2356286" cy="1315040"/>
              </a:xfrm>
              <a:prstGeom prst="rect">
                <a:avLst/>
              </a:prstGeom>
              <a:blipFill>
                <a:blip r:embed="rId6"/>
                <a:stretch>
                  <a:fillRect l="-2151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下箭头 83">
            <a:extLst>
              <a:ext uri="{FF2B5EF4-FFF2-40B4-BE49-F238E27FC236}">
                <a16:creationId xmlns:a16="http://schemas.microsoft.com/office/drawing/2014/main" id="{6C017E64-86BB-E12F-4F71-091B616A6BD3}"/>
              </a:ext>
            </a:extLst>
          </p:cNvPr>
          <p:cNvSpPr/>
          <p:nvPr/>
        </p:nvSpPr>
        <p:spPr>
          <a:xfrm rot="10800000">
            <a:off x="8437152" y="1772338"/>
            <a:ext cx="212942" cy="3541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2420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AA09299-D034-B77B-50DB-3FB624D51B20}"/>
              </a:ext>
            </a:extLst>
          </p:cNvPr>
          <p:cNvGrpSpPr/>
          <p:nvPr/>
        </p:nvGrpSpPr>
        <p:grpSpPr>
          <a:xfrm>
            <a:off x="9887620" y="6272698"/>
            <a:ext cx="1730076" cy="504431"/>
            <a:chOff x="9887620" y="6272698"/>
            <a:chExt cx="1730076" cy="504431"/>
          </a:xfrm>
        </p:grpSpPr>
        <p:pic>
          <p:nvPicPr>
            <p:cNvPr id="5" name="pattern_logo1.png" descr="pattern_logo1.png">
              <a:extLst>
                <a:ext uri="{FF2B5EF4-FFF2-40B4-BE49-F238E27FC236}">
                  <a16:creationId xmlns:a16="http://schemas.microsoft.com/office/drawing/2014/main" id="{5D498764-8A69-7D1F-2186-54D9E16CE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7620" y="6272698"/>
              <a:ext cx="523538" cy="50443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text.png" descr="text.png">
              <a:extLst>
                <a:ext uri="{FF2B5EF4-FFF2-40B4-BE49-F238E27FC236}">
                  <a16:creationId xmlns:a16="http://schemas.microsoft.com/office/drawing/2014/main" id="{9804D176-958F-94C9-CA76-6B009176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2843" y="6272698"/>
              <a:ext cx="1194853" cy="50443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" name="罐形 12">
            <a:extLst>
              <a:ext uri="{FF2B5EF4-FFF2-40B4-BE49-F238E27FC236}">
                <a16:creationId xmlns:a16="http://schemas.microsoft.com/office/drawing/2014/main" id="{AF5A22C7-D477-A1EF-7A15-412368E2D9EC}"/>
              </a:ext>
            </a:extLst>
          </p:cNvPr>
          <p:cNvSpPr/>
          <p:nvPr/>
        </p:nvSpPr>
        <p:spPr>
          <a:xfrm>
            <a:off x="8328179" y="2366679"/>
            <a:ext cx="1313481" cy="172031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" name="肘形连接符 3">
            <a:extLst>
              <a:ext uri="{FF2B5EF4-FFF2-40B4-BE49-F238E27FC236}">
                <a16:creationId xmlns:a16="http://schemas.microsoft.com/office/drawing/2014/main" id="{17227528-E78E-3B92-E14F-C981D3C31D80}"/>
              </a:ext>
            </a:extLst>
          </p:cNvPr>
          <p:cNvCxnSpPr/>
          <p:nvPr/>
        </p:nvCxnSpPr>
        <p:spPr>
          <a:xfrm rot="16200000" flipH="1">
            <a:off x="9439052" y="3601862"/>
            <a:ext cx="172742" cy="1143000"/>
          </a:xfrm>
          <a:prstGeom prst="bentConnector3">
            <a:avLst>
              <a:gd name="adj1" fmla="val 23233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肘形连接符 8">
            <a:extLst>
              <a:ext uri="{FF2B5EF4-FFF2-40B4-BE49-F238E27FC236}">
                <a16:creationId xmlns:a16="http://schemas.microsoft.com/office/drawing/2014/main" id="{21534303-A7DE-F458-AD35-44FF9D9002D7}"/>
              </a:ext>
            </a:extLst>
          </p:cNvPr>
          <p:cNvCxnSpPr/>
          <p:nvPr/>
        </p:nvCxnSpPr>
        <p:spPr>
          <a:xfrm rot="16200000" flipV="1">
            <a:off x="9525747" y="3311752"/>
            <a:ext cx="660939" cy="49110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ED1BC534-0F68-A000-E8AB-5A658CBB50A0}"/>
              </a:ext>
            </a:extLst>
          </p:cNvPr>
          <p:cNvSpPr/>
          <p:nvPr/>
        </p:nvSpPr>
        <p:spPr>
          <a:xfrm>
            <a:off x="9926442" y="3887775"/>
            <a:ext cx="340962" cy="37195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13DA98-9D0A-E88E-59F1-89FABD540A7C}"/>
              </a:ext>
            </a:extLst>
          </p:cNvPr>
          <p:cNvSpPr txBox="1"/>
          <p:nvPr/>
        </p:nvSpPr>
        <p:spPr>
          <a:xfrm>
            <a:off x="10439825" y="3887775"/>
            <a:ext cx="117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遗忘门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4E6F4306-3D24-EA8A-C547-A247C504F11A}"/>
              </a:ext>
            </a:extLst>
          </p:cNvPr>
          <p:cNvCxnSpPr/>
          <p:nvPr/>
        </p:nvCxnSpPr>
        <p:spPr>
          <a:xfrm flipV="1">
            <a:off x="7495147" y="4086991"/>
            <a:ext cx="1131376" cy="10151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5F845391-3E6E-00A2-CEA1-12DFC49A96CA}"/>
              </a:ext>
            </a:extLst>
          </p:cNvPr>
          <p:cNvSpPr/>
          <p:nvPr/>
        </p:nvSpPr>
        <p:spPr>
          <a:xfrm>
            <a:off x="7719873" y="4594581"/>
            <a:ext cx="340962" cy="37195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9C088A-FB7A-B3AC-54D1-360B70F58618}"/>
              </a:ext>
            </a:extLst>
          </p:cNvPr>
          <p:cNvSpPr txBox="1"/>
          <p:nvPr/>
        </p:nvSpPr>
        <p:spPr>
          <a:xfrm>
            <a:off x="7612352" y="5104797"/>
            <a:ext cx="117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输入门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A4DE9D62-5A99-05EF-F00F-80E07286A584}"/>
              </a:ext>
            </a:extLst>
          </p:cNvPr>
          <p:cNvCxnSpPr/>
          <p:nvPr/>
        </p:nvCxnSpPr>
        <p:spPr>
          <a:xfrm flipH="1" flipV="1">
            <a:off x="7719873" y="1405827"/>
            <a:ext cx="1234050" cy="1077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54D6B9D2-7B85-6CF4-E461-CF07808FF163}"/>
              </a:ext>
            </a:extLst>
          </p:cNvPr>
          <p:cNvSpPr/>
          <p:nvPr/>
        </p:nvSpPr>
        <p:spPr>
          <a:xfrm>
            <a:off x="7996904" y="1576321"/>
            <a:ext cx="340962" cy="37195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17FDC6-826D-6915-0615-0265E78BFBCC}"/>
              </a:ext>
            </a:extLst>
          </p:cNvPr>
          <p:cNvSpPr txBox="1"/>
          <p:nvPr/>
        </p:nvSpPr>
        <p:spPr>
          <a:xfrm>
            <a:off x="8432792" y="1567269"/>
            <a:ext cx="117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输出门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FDC991C-07AB-68AD-C686-8659C37580C0}"/>
              </a:ext>
            </a:extLst>
          </p:cNvPr>
          <p:cNvSpPr/>
          <p:nvPr/>
        </p:nvSpPr>
        <p:spPr>
          <a:xfrm>
            <a:off x="6966972" y="1131077"/>
            <a:ext cx="4448013" cy="4471261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BCD803AA-1E2B-A84B-4694-E2EFA90B1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72" y="1193369"/>
            <a:ext cx="4558568" cy="4350459"/>
          </a:xfrm>
          <a:prstGeom prst="rect">
            <a:avLst/>
          </a:prstGeom>
        </p:spPr>
      </p:pic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C152C0C9-3694-85C2-5D6F-8A9F67DE7D35}"/>
              </a:ext>
            </a:extLst>
          </p:cNvPr>
          <p:cNvCxnSpPr>
            <a:cxnSpLocks/>
          </p:cNvCxnSpPr>
          <p:nvPr/>
        </p:nvCxnSpPr>
        <p:spPr>
          <a:xfrm flipV="1">
            <a:off x="4351873" y="5289463"/>
            <a:ext cx="2670495" cy="6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4324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AA09299-D034-B77B-50DB-3FB624D51B20}"/>
              </a:ext>
            </a:extLst>
          </p:cNvPr>
          <p:cNvGrpSpPr/>
          <p:nvPr/>
        </p:nvGrpSpPr>
        <p:grpSpPr>
          <a:xfrm>
            <a:off x="9887620" y="6272698"/>
            <a:ext cx="1730076" cy="504431"/>
            <a:chOff x="9887620" y="6272698"/>
            <a:chExt cx="1730076" cy="504431"/>
          </a:xfrm>
        </p:grpSpPr>
        <p:pic>
          <p:nvPicPr>
            <p:cNvPr id="5" name="pattern_logo1.png" descr="pattern_logo1.png">
              <a:extLst>
                <a:ext uri="{FF2B5EF4-FFF2-40B4-BE49-F238E27FC236}">
                  <a16:creationId xmlns:a16="http://schemas.microsoft.com/office/drawing/2014/main" id="{5D498764-8A69-7D1F-2186-54D9E16CE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7620" y="6272698"/>
              <a:ext cx="523538" cy="50443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text.png" descr="text.png">
              <a:extLst>
                <a:ext uri="{FF2B5EF4-FFF2-40B4-BE49-F238E27FC236}">
                  <a16:creationId xmlns:a16="http://schemas.microsoft.com/office/drawing/2014/main" id="{9804D176-958F-94C9-CA76-6B009176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2843" y="6272698"/>
              <a:ext cx="1194853" cy="50443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6122B78-0ED5-7621-80A2-E0DE200B95C5}"/>
              </a:ext>
            </a:extLst>
          </p:cNvPr>
          <p:cNvGrpSpPr/>
          <p:nvPr/>
        </p:nvGrpSpPr>
        <p:grpSpPr>
          <a:xfrm>
            <a:off x="448829" y="1591660"/>
            <a:ext cx="3885050" cy="3889496"/>
            <a:chOff x="6966972" y="1131077"/>
            <a:chExt cx="4650724" cy="4471261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E13DA98-9D0A-E88E-59F1-89FABD540A7C}"/>
                </a:ext>
              </a:extLst>
            </p:cNvPr>
            <p:cNvSpPr txBox="1"/>
            <p:nvPr/>
          </p:nvSpPr>
          <p:spPr>
            <a:xfrm>
              <a:off x="10439825" y="3887775"/>
              <a:ext cx="117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/>
                <a:t>遗忘门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19C088A-FB7A-B3AC-54D1-360B70F58618}"/>
                </a:ext>
              </a:extLst>
            </p:cNvPr>
            <p:cNvSpPr txBox="1"/>
            <p:nvPr/>
          </p:nvSpPr>
          <p:spPr>
            <a:xfrm>
              <a:off x="7612352" y="5104797"/>
              <a:ext cx="117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输入门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417FDC6-826D-6915-0615-0265E78BFBCC}"/>
                </a:ext>
              </a:extLst>
            </p:cNvPr>
            <p:cNvSpPr txBox="1"/>
            <p:nvPr/>
          </p:nvSpPr>
          <p:spPr>
            <a:xfrm>
              <a:off x="8432792" y="1567269"/>
              <a:ext cx="117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输出门</a:t>
              </a:r>
            </a:p>
          </p:txBody>
        </p:sp>
        <p:sp>
          <p:nvSpPr>
            <p:cNvPr id="2" name="罐形 12">
              <a:extLst>
                <a:ext uri="{FF2B5EF4-FFF2-40B4-BE49-F238E27FC236}">
                  <a16:creationId xmlns:a16="http://schemas.microsoft.com/office/drawing/2014/main" id="{AF5A22C7-D477-A1EF-7A15-412368E2D9EC}"/>
                </a:ext>
              </a:extLst>
            </p:cNvPr>
            <p:cNvSpPr/>
            <p:nvPr/>
          </p:nvSpPr>
          <p:spPr>
            <a:xfrm>
              <a:off x="8328179" y="2366679"/>
              <a:ext cx="1313481" cy="1720312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" name="肘形连接符 3">
              <a:extLst>
                <a:ext uri="{FF2B5EF4-FFF2-40B4-BE49-F238E27FC236}">
                  <a16:creationId xmlns:a16="http://schemas.microsoft.com/office/drawing/2014/main" id="{17227528-E78E-3B92-E14F-C981D3C31D80}"/>
                </a:ext>
              </a:extLst>
            </p:cNvPr>
            <p:cNvCxnSpPr/>
            <p:nvPr/>
          </p:nvCxnSpPr>
          <p:spPr>
            <a:xfrm rot="16200000" flipH="1">
              <a:off x="9439052" y="3601862"/>
              <a:ext cx="172742" cy="1143000"/>
            </a:xfrm>
            <a:prstGeom prst="bentConnector3">
              <a:avLst>
                <a:gd name="adj1" fmla="val 23233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肘形连接符 8">
              <a:extLst>
                <a:ext uri="{FF2B5EF4-FFF2-40B4-BE49-F238E27FC236}">
                  <a16:creationId xmlns:a16="http://schemas.microsoft.com/office/drawing/2014/main" id="{21534303-A7DE-F458-AD35-44FF9D9002D7}"/>
                </a:ext>
              </a:extLst>
            </p:cNvPr>
            <p:cNvCxnSpPr/>
            <p:nvPr/>
          </p:nvCxnSpPr>
          <p:spPr>
            <a:xfrm rot="16200000" flipV="1">
              <a:off x="9525747" y="3311752"/>
              <a:ext cx="660939" cy="491106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D1BC534-0F68-A000-E8AB-5A658CBB50A0}"/>
                </a:ext>
              </a:extLst>
            </p:cNvPr>
            <p:cNvSpPr/>
            <p:nvPr/>
          </p:nvSpPr>
          <p:spPr>
            <a:xfrm>
              <a:off x="9926442" y="3887775"/>
              <a:ext cx="340962" cy="371958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</a:t>
              </a:r>
              <a:endParaRPr kumimoji="1" lang="zh-CN" altLang="en-US" dirty="0"/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4E6F4306-3D24-EA8A-C547-A247C504F11A}"/>
                </a:ext>
              </a:extLst>
            </p:cNvPr>
            <p:cNvCxnSpPr/>
            <p:nvPr/>
          </p:nvCxnSpPr>
          <p:spPr>
            <a:xfrm flipV="1">
              <a:off x="7495147" y="4086991"/>
              <a:ext cx="1131376" cy="10151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F845391-3E6E-00A2-CEA1-12DFC49A96CA}"/>
                </a:ext>
              </a:extLst>
            </p:cNvPr>
            <p:cNvSpPr/>
            <p:nvPr/>
          </p:nvSpPr>
          <p:spPr>
            <a:xfrm>
              <a:off x="7719873" y="4594581"/>
              <a:ext cx="340962" cy="371958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</a:t>
              </a:r>
              <a:endParaRPr kumimoji="1" lang="zh-CN" altLang="en-US" dirty="0"/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A4DE9D62-5A99-05EF-F00F-80E07286A584}"/>
                </a:ext>
              </a:extLst>
            </p:cNvPr>
            <p:cNvCxnSpPr/>
            <p:nvPr/>
          </p:nvCxnSpPr>
          <p:spPr>
            <a:xfrm flipH="1" flipV="1">
              <a:off x="7719873" y="1405827"/>
              <a:ext cx="1234050" cy="1077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54D6B9D2-7B85-6CF4-E461-CF07808FF163}"/>
                </a:ext>
              </a:extLst>
            </p:cNvPr>
            <p:cNvSpPr/>
            <p:nvPr/>
          </p:nvSpPr>
          <p:spPr>
            <a:xfrm>
              <a:off x="7996904" y="1576321"/>
              <a:ext cx="340962" cy="371958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</a:t>
              </a:r>
              <a:endParaRPr kumimoji="1"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FDC991C-07AB-68AD-C686-8659C37580C0}"/>
                </a:ext>
              </a:extLst>
            </p:cNvPr>
            <p:cNvSpPr/>
            <p:nvPr/>
          </p:nvSpPr>
          <p:spPr>
            <a:xfrm>
              <a:off x="6966972" y="1131077"/>
              <a:ext cx="4448013" cy="447126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31BEED9-156B-B2CE-5519-C28D245F2653}"/>
              </a:ext>
            </a:extLst>
          </p:cNvPr>
          <p:cNvGrpSpPr/>
          <p:nvPr/>
        </p:nvGrpSpPr>
        <p:grpSpPr>
          <a:xfrm>
            <a:off x="5344987" y="1148882"/>
            <a:ext cx="6154055" cy="4813305"/>
            <a:chOff x="-346025" y="368265"/>
            <a:chExt cx="7296793" cy="6012309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EAF5EF9-77D3-3DB1-37A3-112ED098F357}"/>
                </a:ext>
              </a:extLst>
            </p:cNvPr>
            <p:cNvSpPr/>
            <p:nvPr/>
          </p:nvSpPr>
          <p:spPr>
            <a:xfrm>
              <a:off x="2185043" y="1169592"/>
              <a:ext cx="4448013" cy="447126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罐形 5">
              <a:extLst>
                <a:ext uri="{FF2B5EF4-FFF2-40B4-BE49-F238E27FC236}">
                  <a16:creationId xmlns:a16="http://schemas.microsoft.com/office/drawing/2014/main" id="{55939004-B947-2E41-2DE7-A0442FD4CFDB}"/>
                </a:ext>
              </a:extLst>
            </p:cNvPr>
            <p:cNvSpPr/>
            <p:nvPr/>
          </p:nvSpPr>
          <p:spPr>
            <a:xfrm>
              <a:off x="3095567" y="2063933"/>
              <a:ext cx="1313481" cy="1720312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CB0DF458-40F8-770D-A43F-8B6B756B942A}"/>
                </a:ext>
              </a:extLst>
            </p:cNvPr>
            <p:cNvCxnSpPr>
              <a:endCxn id="21" idx="4"/>
            </p:cNvCxnSpPr>
            <p:nvPr/>
          </p:nvCxnSpPr>
          <p:spPr>
            <a:xfrm flipV="1">
              <a:off x="4409049" y="5640853"/>
              <a:ext cx="1" cy="73972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FDD3C044-BF99-AD25-CA48-25E1CE39F70C}"/>
                </a:ext>
              </a:extLst>
            </p:cNvPr>
            <p:cNvCxnSpPr/>
            <p:nvPr/>
          </p:nvCxnSpPr>
          <p:spPr>
            <a:xfrm flipV="1">
              <a:off x="4409048" y="442505"/>
              <a:ext cx="1" cy="73972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>
              <a:extLst>
                <a:ext uri="{FF2B5EF4-FFF2-40B4-BE49-F238E27FC236}">
                  <a16:creationId xmlns:a16="http://schemas.microsoft.com/office/drawing/2014/main" id="{F90DE4BC-378A-B70A-051E-DE99B444B554}"/>
                </a:ext>
              </a:extLst>
            </p:cNvPr>
            <p:cNvCxnSpPr/>
            <p:nvPr/>
          </p:nvCxnSpPr>
          <p:spPr>
            <a:xfrm rot="16200000" flipH="1">
              <a:off x="4206440" y="3299116"/>
              <a:ext cx="172742" cy="1143000"/>
            </a:xfrm>
            <a:prstGeom prst="bentConnector3">
              <a:avLst>
                <a:gd name="adj1" fmla="val 23233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肘形连接符 25">
              <a:extLst>
                <a:ext uri="{FF2B5EF4-FFF2-40B4-BE49-F238E27FC236}">
                  <a16:creationId xmlns:a16="http://schemas.microsoft.com/office/drawing/2014/main" id="{88E747BE-2B2C-9114-BC72-84057F36E6DE}"/>
                </a:ext>
              </a:extLst>
            </p:cNvPr>
            <p:cNvCxnSpPr/>
            <p:nvPr/>
          </p:nvCxnSpPr>
          <p:spPr>
            <a:xfrm rot="16200000" flipV="1">
              <a:off x="4293135" y="3009006"/>
              <a:ext cx="660939" cy="491106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A66DF78-A996-78D9-D2B0-6D8A2684D38B}"/>
                </a:ext>
              </a:extLst>
            </p:cNvPr>
            <p:cNvSpPr/>
            <p:nvPr/>
          </p:nvSpPr>
          <p:spPr>
            <a:xfrm>
              <a:off x="4693830" y="3585029"/>
              <a:ext cx="340962" cy="371958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</a:t>
              </a:r>
              <a:endParaRPr kumimoji="1"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F2D4932-C36F-40F7-E12D-44C37A104FB0}"/>
                </a:ext>
              </a:extLst>
            </p:cNvPr>
            <p:cNvSpPr/>
            <p:nvPr/>
          </p:nvSpPr>
          <p:spPr>
            <a:xfrm>
              <a:off x="4044840" y="4489459"/>
              <a:ext cx="578764" cy="58118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任意形状 28">
              <a:extLst>
                <a:ext uri="{FF2B5EF4-FFF2-40B4-BE49-F238E27FC236}">
                  <a16:creationId xmlns:a16="http://schemas.microsoft.com/office/drawing/2014/main" id="{86F6485F-09A8-AC85-CF90-05F02DE63C03}"/>
                </a:ext>
              </a:extLst>
            </p:cNvPr>
            <p:cNvSpPr/>
            <p:nvPr/>
          </p:nvSpPr>
          <p:spPr>
            <a:xfrm>
              <a:off x="4287467" y="5047398"/>
              <a:ext cx="129333" cy="557939"/>
            </a:xfrm>
            <a:custGeom>
              <a:avLst/>
              <a:gdLst>
                <a:gd name="connsiteX0" fmla="*/ 129333 w 129333"/>
                <a:gd name="connsiteY0" fmla="*/ 557939 h 557939"/>
                <a:gd name="connsiteX1" fmla="*/ 5346 w 129333"/>
                <a:gd name="connsiteY1" fmla="*/ 309966 h 557939"/>
                <a:gd name="connsiteX2" fmla="*/ 20845 w 129333"/>
                <a:gd name="connsiteY2" fmla="*/ 0 h 55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33" h="557939">
                  <a:moveTo>
                    <a:pt x="129333" y="557939"/>
                  </a:moveTo>
                  <a:cubicBezTo>
                    <a:pt x="76380" y="480447"/>
                    <a:pt x="23427" y="402956"/>
                    <a:pt x="5346" y="309966"/>
                  </a:cubicBezTo>
                  <a:cubicBezTo>
                    <a:pt x="-12735" y="216976"/>
                    <a:pt x="20845" y="0"/>
                    <a:pt x="20845" y="0"/>
                  </a:cubicBezTo>
                </a:path>
              </a:pathLst>
            </a:custGeom>
            <a:noFill/>
            <a:ln>
              <a:solidFill>
                <a:srgbClr val="0070C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任意形状 29">
              <a:extLst>
                <a:ext uri="{FF2B5EF4-FFF2-40B4-BE49-F238E27FC236}">
                  <a16:creationId xmlns:a16="http://schemas.microsoft.com/office/drawing/2014/main" id="{ACBC60B2-191B-3ACF-5C04-D0F576867690}"/>
                </a:ext>
              </a:extLst>
            </p:cNvPr>
            <p:cNvSpPr/>
            <p:nvPr/>
          </p:nvSpPr>
          <p:spPr>
            <a:xfrm>
              <a:off x="4137830" y="4619903"/>
              <a:ext cx="340963" cy="365502"/>
            </a:xfrm>
            <a:custGeom>
              <a:avLst/>
              <a:gdLst>
                <a:gd name="connsiteX0" fmla="*/ 0 w 340963"/>
                <a:gd name="connsiteY0" fmla="*/ 365502 h 365502"/>
                <a:gd name="connsiteX1" fmla="*/ 185980 w 340963"/>
                <a:gd name="connsiteY1" fmla="*/ 272512 h 365502"/>
                <a:gd name="connsiteX2" fmla="*/ 232475 w 340963"/>
                <a:gd name="connsiteY2" fmla="*/ 24539 h 365502"/>
                <a:gd name="connsiteX3" fmla="*/ 340963 w 340963"/>
                <a:gd name="connsiteY3" fmla="*/ 9041 h 36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63" h="365502">
                  <a:moveTo>
                    <a:pt x="0" y="365502"/>
                  </a:moveTo>
                  <a:cubicBezTo>
                    <a:pt x="73617" y="347420"/>
                    <a:pt x="147234" y="329339"/>
                    <a:pt x="185980" y="272512"/>
                  </a:cubicBezTo>
                  <a:cubicBezTo>
                    <a:pt x="224726" y="215685"/>
                    <a:pt x="206645" y="68451"/>
                    <a:pt x="232475" y="24539"/>
                  </a:cubicBezTo>
                  <a:cubicBezTo>
                    <a:pt x="258305" y="-19373"/>
                    <a:pt x="340963" y="9041"/>
                    <a:pt x="340963" y="904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任意形状 30">
              <a:extLst>
                <a:ext uri="{FF2B5EF4-FFF2-40B4-BE49-F238E27FC236}">
                  <a16:creationId xmlns:a16="http://schemas.microsoft.com/office/drawing/2014/main" id="{A164A847-EAC3-8E3D-59D2-9B0673F77C7F}"/>
                </a:ext>
              </a:extLst>
            </p:cNvPr>
            <p:cNvSpPr/>
            <p:nvPr/>
          </p:nvSpPr>
          <p:spPr>
            <a:xfrm>
              <a:off x="4602779" y="3838530"/>
              <a:ext cx="946892" cy="1011010"/>
            </a:xfrm>
            <a:custGeom>
              <a:avLst/>
              <a:gdLst>
                <a:gd name="connsiteX0" fmla="*/ 0 w 946892"/>
                <a:gd name="connsiteY0" fmla="*/ 976394 h 1011010"/>
                <a:gd name="connsiteX1" fmla="*/ 557939 w 946892"/>
                <a:gd name="connsiteY1" fmla="*/ 960895 h 1011010"/>
                <a:gd name="connsiteX2" fmla="*/ 945397 w 946892"/>
                <a:gd name="connsiteY2" fmla="*/ 495946 h 1011010"/>
                <a:gd name="connsiteX3" fmla="*/ 418455 w 946892"/>
                <a:gd name="connsiteY3" fmla="*/ 0 h 101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6892" h="1011010">
                  <a:moveTo>
                    <a:pt x="0" y="976394"/>
                  </a:moveTo>
                  <a:cubicBezTo>
                    <a:pt x="200186" y="1008682"/>
                    <a:pt x="400373" y="1040970"/>
                    <a:pt x="557939" y="960895"/>
                  </a:cubicBezTo>
                  <a:cubicBezTo>
                    <a:pt x="715505" y="880820"/>
                    <a:pt x="968644" y="656095"/>
                    <a:pt x="945397" y="495946"/>
                  </a:cubicBezTo>
                  <a:cubicBezTo>
                    <a:pt x="922150" y="335797"/>
                    <a:pt x="418455" y="0"/>
                    <a:pt x="418455" y="0"/>
                  </a:cubicBezTo>
                </a:path>
              </a:pathLst>
            </a:custGeom>
            <a:noFill/>
            <a:ln>
              <a:solidFill>
                <a:srgbClr val="0070C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任意形状 31">
              <a:extLst>
                <a:ext uri="{FF2B5EF4-FFF2-40B4-BE49-F238E27FC236}">
                  <a16:creationId xmlns:a16="http://schemas.microsoft.com/office/drawing/2014/main" id="{6657F767-2F15-5F40-6D11-749EEF6A5718}"/>
                </a:ext>
              </a:extLst>
            </p:cNvPr>
            <p:cNvSpPr/>
            <p:nvPr/>
          </p:nvSpPr>
          <p:spPr>
            <a:xfrm>
              <a:off x="-346025" y="3218598"/>
              <a:ext cx="2510726" cy="272440"/>
            </a:xfrm>
            <a:custGeom>
              <a:avLst/>
              <a:gdLst>
                <a:gd name="connsiteX0" fmla="*/ 0 w 2510726"/>
                <a:gd name="connsiteY0" fmla="*/ 697545 h 697545"/>
                <a:gd name="connsiteX1" fmla="*/ 1177871 w 2510726"/>
                <a:gd name="connsiteY1" fmla="*/ 122 h 697545"/>
                <a:gd name="connsiteX2" fmla="*/ 2510726 w 2510726"/>
                <a:gd name="connsiteY2" fmla="*/ 635552 h 69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0726" h="697545">
                  <a:moveTo>
                    <a:pt x="0" y="697545"/>
                  </a:moveTo>
                  <a:cubicBezTo>
                    <a:pt x="379708" y="353999"/>
                    <a:pt x="759417" y="10454"/>
                    <a:pt x="1177871" y="122"/>
                  </a:cubicBezTo>
                  <a:cubicBezTo>
                    <a:pt x="1596325" y="-10210"/>
                    <a:pt x="2510726" y="635552"/>
                    <a:pt x="2510726" y="635552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任意形状 32">
              <a:extLst>
                <a:ext uri="{FF2B5EF4-FFF2-40B4-BE49-F238E27FC236}">
                  <a16:creationId xmlns:a16="http://schemas.microsoft.com/office/drawing/2014/main" id="{89D76789-B180-3B0A-0DCD-749E0840F6D6}"/>
                </a:ext>
              </a:extLst>
            </p:cNvPr>
            <p:cNvSpPr/>
            <p:nvPr/>
          </p:nvSpPr>
          <p:spPr>
            <a:xfrm>
              <a:off x="2216040" y="3513066"/>
              <a:ext cx="1844299" cy="1270861"/>
            </a:xfrm>
            <a:custGeom>
              <a:avLst/>
              <a:gdLst>
                <a:gd name="connsiteX0" fmla="*/ 0 w 1844299"/>
                <a:gd name="connsiteY0" fmla="*/ 0 h 1270861"/>
                <a:gd name="connsiteX1" fmla="*/ 449451 w 1844299"/>
                <a:gd name="connsiteY1" fmla="*/ 294468 h 1270861"/>
                <a:gd name="connsiteX2" fmla="*/ 1038387 w 1844299"/>
                <a:gd name="connsiteY2" fmla="*/ 945397 h 1270861"/>
                <a:gd name="connsiteX3" fmla="*/ 1472339 w 1844299"/>
                <a:gd name="connsiteY3" fmla="*/ 1208868 h 1270861"/>
                <a:gd name="connsiteX4" fmla="*/ 1844299 w 1844299"/>
                <a:gd name="connsiteY4" fmla="*/ 1270861 h 127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299" h="1270861">
                  <a:moveTo>
                    <a:pt x="0" y="0"/>
                  </a:moveTo>
                  <a:cubicBezTo>
                    <a:pt x="138193" y="68451"/>
                    <a:pt x="276387" y="136902"/>
                    <a:pt x="449451" y="294468"/>
                  </a:cubicBezTo>
                  <a:cubicBezTo>
                    <a:pt x="622515" y="452034"/>
                    <a:pt x="867906" y="792997"/>
                    <a:pt x="1038387" y="945397"/>
                  </a:cubicBezTo>
                  <a:cubicBezTo>
                    <a:pt x="1208868" y="1097797"/>
                    <a:pt x="1338020" y="1154624"/>
                    <a:pt x="1472339" y="1208868"/>
                  </a:cubicBezTo>
                  <a:cubicBezTo>
                    <a:pt x="1606658" y="1263112"/>
                    <a:pt x="1844299" y="1270861"/>
                    <a:pt x="1844299" y="1270861"/>
                  </a:cubicBezTo>
                </a:path>
              </a:pathLst>
            </a:custGeom>
            <a:noFill/>
            <a:ln>
              <a:solidFill>
                <a:srgbClr val="0070C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BA778D1-1620-F9D1-4F3B-D167423E3C7E}"/>
                </a:ext>
              </a:extLst>
            </p:cNvPr>
            <p:cNvSpPr txBox="1"/>
            <p:nvPr/>
          </p:nvSpPr>
          <p:spPr>
            <a:xfrm>
              <a:off x="679124" y="3711012"/>
              <a:ext cx="12553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h(t-1)</a:t>
              </a:r>
              <a:endParaRPr kumimoji="1" lang="zh-CN" altLang="en-US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23A947A-8D8F-8D9B-86C8-54448A939244}"/>
                </a:ext>
              </a:extLst>
            </p:cNvPr>
            <p:cNvSpPr txBox="1"/>
            <p:nvPr/>
          </p:nvSpPr>
          <p:spPr>
            <a:xfrm>
              <a:off x="4652169" y="5905500"/>
              <a:ext cx="12553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x</a:t>
              </a:r>
              <a:r>
                <a:rPr kumimoji="1" lang="en-US" altLang="zh-CN" baseline="-25000" dirty="0"/>
                <a:t>i</a:t>
              </a:r>
              <a:r>
                <a:rPr kumimoji="1" lang="en-US" altLang="zh-CN" dirty="0"/>
                <a:t>(t)</a:t>
              </a:r>
              <a:endParaRPr kumimoji="1" lang="zh-CN" altLang="en-US" baseline="-25000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2CDCC66-8DA2-DDA0-681F-173E3CCF0284}"/>
                </a:ext>
              </a:extLst>
            </p:cNvPr>
            <p:cNvSpPr txBox="1"/>
            <p:nvPr/>
          </p:nvSpPr>
          <p:spPr>
            <a:xfrm>
              <a:off x="4679083" y="368265"/>
              <a:ext cx="1255363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h</a:t>
              </a:r>
              <a:r>
                <a:rPr kumimoji="1" lang="en-US" altLang="zh-CN" baseline="-25000" dirty="0"/>
                <a:t>i</a:t>
              </a:r>
              <a:r>
                <a:rPr kumimoji="1" lang="en-US" altLang="zh-CN" dirty="0"/>
                <a:t>(t)</a:t>
              </a:r>
              <a:endParaRPr kumimoji="1" lang="zh-CN" altLang="en-US" baseline="-25000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16B585E-E829-C4D0-E5E0-C0E86A871885}"/>
                </a:ext>
              </a:extLst>
            </p:cNvPr>
            <p:cNvSpPr txBox="1"/>
            <p:nvPr/>
          </p:nvSpPr>
          <p:spPr>
            <a:xfrm>
              <a:off x="4407110" y="2475976"/>
              <a:ext cx="254365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c</a:t>
              </a:r>
              <a:r>
                <a:rPr kumimoji="1" lang="en-US" altLang="zh-CN" baseline="-25000" dirty="0"/>
                <a:t>i</a:t>
              </a:r>
              <a:r>
                <a:rPr kumimoji="1" lang="en-US" altLang="zh-CN" dirty="0"/>
                <a:t>(t)=f</a:t>
              </a:r>
              <a:r>
                <a:rPr kumimoji="1" lang="en-US" altLang="zh-CN" baseline="-25000" dirty="0"/>
                <a:t>i</a:t>
              </a:r>
              <a:r>
                <a:rPr kumimoji="1" lang="en-US" altLang="zh-CN" dirty="0"/>
                <a:t>(t) * c</a:t>
              </a:r>
              <a:r>
                <a:rPr kumimoji="1" lang="en-US" altLang="zh-CN" baseline="-25000" dirty="0"/>
                <a:t>i</a:t>
              </a:r>
              <a:r>
                <a:rPr kumimoji="1" lang="en-US" altLang="zh-CN" dirty="0"/>
                <a:t>(t-1)</a:t>
              </a:r>
              <a:endParaRPr kumimoji="1" lang="zh-CN" altLang="en-US" baseline="-25000" dirty="0"/>
            </a:p>
            <a:p>
              <a:endParaRPr kumimoji="1" lang="zh-CN" altLang="en-US" baseline="-25000" dirty="0"/>
            </a:p>
          </p:txBody>
        </p:sp>
      </p:grp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B3E761FE-3CAD-2119-CAA0-38A1FD3D75BC}"/>
              </a:ext>
            </a:extLst>
          </p:cNvPr>
          <p:cNvCxnSpPr>
            <a:cxnSpLocks/>
          </p:cNvCxnSpPr>
          <p:nvPr/>
        </p:nvCxnSpPr>
        <p:spPr>
          <a:xfrm flipV="1">
            <a:off x="3841903" y="2041869"/>
            <a:ext cx="2038158" cy="1783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34F4527A-A6F6-A0B7-FCC6-17B317EF43C1}"/>
              </a:ext>
            </a:extLst>
          </p:cNvPr>
          <p:cNvCxnSpPr>
            <a:cxnSpLocks/>
          </p:cNvCxnSpPr>
          <p:nvPr/>
        </p:nvCxnSpPr>
        <p:spPr>
          <a:xfrm>
            <a:off x="3665140" y="4516689"/>
            <a:ext cx="2067938" cy="917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9394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AA09299-D034-B77B-50DB-3FB624D51B20}"/>
              </a:ext>
            </a:extLst>
          </p:cNvPr>
          <p:cNvGrpSpPr/>
          <p:nvPr/>
        </p:nvGrpSpPr>
        <p:grpSpPr>
          <a:xfrm>
            <a:off x="9887620" y="6272698"/>
            <a:ext cx="1730076" cy="504431"/>
            <a:chOff x="9887620" y="6272698"/>
            <a:chExt cx="1730076" cy="504431"/>
          </a:xfrm>
        </p:grpSpPr>
        <p:pic>
          <p:nvPicPr>
            <p:cNvPr id="5" name="pattern_logo1.png" descr="pattern_logo1.png">
              <a:extLst>
                <a:ext uri="{FF2B5EF4-FFF2-40B4-BE49-F238E27FC236}">
                  <a16:creationId xmlns:a16="http://schemas.microsoft.com/office/drawing/2014/main" id="{5D498764-8A69-7D1F-2186-54D9E16CE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7620" y="6272698"/>
              <a:ext cx="523538" cy="50443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text.png" descr="text.png">
              <a:extLst>
                <a:ext uri="{FF2B5EF4-FFF2-40B4-BE49-F238E27FC236}">
                  <a16:creationId xmlns:a16="http://schemas.microsoft.com/office/drawing/2014/main" id="{9804D176-958F-94C9-CA76-6B009176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2843" y="6272698"/>
              <a:ext cx="1194853" cy="50443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6122B78-0ED5-7621-80A2-E0DE200B95C5}"/>
              </a:ext>
            </a:extLst>
          </p:cNvPr>
          <p:cNvGrpSpPr/>
          <p:nvPr/>
        </p:nvGrpSpPr>
        <p:grpSpPr>
          <a:xfrm>
            <a:off x="448829" y="1591660"/>
            <a:ext cx="3885050" cy="3889496"/>
            <a:chOff x="6966972" y="1131077"/>
            <a:chExt cx="4650724" cy="4471261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E13DA98-9D0A-E88E-59F1-89FABD540A7C}"/>
                </a:ext>
              </a:extLst>
            </p:cNvPr>
            <p:cNvSpPr txBox="1"/>
            <p:nvPr/>
          </p:nvSpPr>
          <p:spPr>
            <a:xfrm>
              <a:off x="10439825" y="3887775"/>
              <a:ext cx="117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/>
                <a:t>遗忘门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19C088A-FB7A-B3AC-54D1-360B70F58618}"/>
                </a:ext>
              </a:extLst>
            </p:cNvPr>
            <p:cNvSpPr txBox="1"/>
            <p:nvPr/>
          </p:nvSpPr>
          <p:spPr>
            <a:xfrm>
              <a:off x="7612352" y="5104797"/>
              <a:ext cx="117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输入门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417FDC6-826D-6915-0615-0265E78BFBCC}"/>
                </a:ext>
              </a:extLst>
            </p:cNvPr>
            <p:cNvSpPr txBox="1"/>
            <p:nvPr/>
          </p:nvSpPr>
          <p:spPr>
            <a:xfrm>
              <a:off x="8432792" y="1567269"/>
              <a:ext cx="117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输出门</a:t>
              </a:r>
            </a:p>
          </p:txBody>
        </p:sp>
        <p:sp>
          <p:nvSpPr>
            <p:cNvPr id="2" name="罐形 12">
              <a:extLst>
                <a:ext uri="{FF2B5EF4-FFF2-40B4-BE49-F238E27FC236}">
                  <a16:creationId xmlns:a16="http://schemas.microsoft.com/office/drawing/2014/main" id="{AF5A22C7-D477-A1EF-7A15-412368E2D9EC}"/>
                </a:ext>
              </a:extLst>
            </p:cNvPr>
            <p:cNvSpPr/>
            <p:nvPr/>
          </p:nvSpPr>
          <p:spPr>
            <a:xfrm>
              <a:off x="8328179" y="2366679"/>
              <a:ext cx="1313481" cy="1720312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" name="肘形连接符 3">
              <a:extLst>
                <a:ext uri="{FF2B5EF4-FFF2-40B4-BE49-F238E27FC236}">
                  <a16:creationId xmlns:a16="http://schemas.microsoft.com/office/drawing/2014/main" id="{17227528-E78E-3B92-E14F-C981D3C31D80}"/>
                </a:ext>
              </a:extLst>
            </p:cNvPr>
            <p:cNvCxnSpPr/>
            <p:nvPr/>
          </p:nvCxnSpPr>
          <p:spPr>
            <a:xfrm rot="16200000" flipH="1">
              <a:off x="9439052" y="3601862"/>
              <a:ext cx="172742" cy="1143000"/>
            </a:xfrm>
            <a:prstGeom prst="bentConnector3">
              <a:avLst>
                <a:gd name="adj1" fmla="val 23233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肘形连接符 8">
              <a:extLst>
                <a:ext uri="{FF2B5EF4-FFF2-40B4-BE49-F238E27FC236}">
                  <a16:creationId xmlns:a16="http://schemas.microsoft.com/office/drawing/2014/main" id="{21534303-A7DE-F458-AD35-44FF9D9002D7}"/>
                </a:ext>
              </a:extLst>
            </p:cNvPr>
            <p:cNvCxnSpPr/>
            <p:nvPr/>
          </p:nvCxnSpPr>
          <p:spPr>
            <a:xfrm rot="16200000" flipV="1">
              <a:off x="9525747" y="3311752"/>
              <a:ext cx="660939" cy="491106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D1BC534-0F68-A000-E8AB-5A658CBB50A0}"/>
                </a:ext>
              </a:extLst>
            </p:cNvPr>
            <p:cNvSpPr/>
            <p:nvPr/>
          </p:nvSpPr>
          <p:spPr>
            <a:xfrm>
              <a:off x="9926442" y="3887775"/>
              <a:ext cx="340962" cy="371958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</a:t>
              </a:r>
              <a:endParaRPr kumimoji="1" lang="zh-CN" altLang="en-US" dirty="0"/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4E6F4306-3D24-EA8A-C547-A247C504F11A}"/>
                </a:ext>
              </a:extLst>
            </p:cNvPr>
            <p:cNvCxnSpPr/>
            <p:nvPr/>
          </p:nvCxnSpPr>
          <p:spPr>
            <a:xfrm flipV="1">
              <a:off x="7495147" y="4086991"/>
              <a:ext cx="1131376" cy="10151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F845391-3E6E-00A2-CEA1-12DFC49A96CA}"/>
                </a:ext>
              </a:extLst>
            </p:cNvPr>
            <p:cNvSpPr/>
            <p:nvPr/>
          </p:nvSpPr>
          <p:spPr>
            <a:xfrm>
              <a:off x="7719873" y="4594581"/>
              <a:ext cx="340962" cy="371958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</a:t>
              </a:r>
              <a:endParaRPr kumimoji="1" lang="zh-CN" altLang="en-US" dirty="0"/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A4DE9D62-5A99-05EF-F00F-80E07286A584}"/>
                </a:ext>
              </a:extLst>
            </p:cNvPr>
            <p:cNvCxnSpPr/>
            <p:nvPr/>
          </p:nvCxnSpPr>
          <p:spPr>
            <a:xfrm flipH="1" flipV="1">
              <a:off x="7719873" y="1405827"/>
              <a:ext cx="1234050" cy="1077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54D6B9D2-7B85-6CF4-E461-CF07808FF163}"/>
                </a:ext>
              </a:extLst>
            </p:cNvPr>
            <p:cNvSpPr/>
            <p:nvPr/>
          </p:nvSpPr>
          <p:spPr>
            <a:xfrm>
              <a:off x="7996904" y="1576321"/>
              <a:ext cx="340962" cy="371958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</a:t>
              </a:r>
              <a:endParaRPr kumimoji="1"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FDC991C-07AB-68AD-C686-8659C37580C0}"/>
                </a:ext>
              </a:extLst>
            </p:cNvPr>
            <p:cNvSpPr/>
            <p:nvPr/>
          </p:nvSpPr>
          <p:spPr>
            <a:xfrm>
              <a:off x="6966972" y="1131077"/>
              <a:ext cx="4448013" cy="447126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5B1BD58-FF49-C0CD-849E-C459DD5CDB9F}"/>
                  </a:ext>
                </a:extLst>
              </p:cNvPr>
              <p:cNvSpPr txBox="1"/>
              <p:nvPr/>
            </p:nvSpPr>
            <p:spPr>
              <a:xfrm>
                <a:off x="5850756" y="2252602"/>
                <a:ext cx="4953472" cy="1758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∗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zh-CN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𝑖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800">
                          <a:latin typeface="Cambria Math" charset="0"/>
                        </a:rPr>
                        <m:t>tanh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𝑖𝑔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h𝑐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𝑔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  <a:p>
                <a:endParaRPr kumimoji="1" lang="en-US" altLang="zh-CN" sz="2800" b="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5B1BD58-FF49-C0CD-849E-C459DD5CD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756" y="2252602"/>
                <a:ext cx="4953472" cy="1758558"/>
              </a:xfrm>
              <a:prstGeom prst="rect">
                <a:avLst/>
              </a:prstGeom>
              <a:blipFill>
                <a:blip r:embed="rId5"/>
                <a:stretch>
                  <a:fillRect l="-1023" r="-2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C58DFA9-DA7A-D444-3467-4E355374B89B}"/>
                  </a:ext>
                </a:extLst>
              </p:cNvPr>
              <p:cNvSpPr txBox="1"/>
              <p:nvPr/>
            </p:nvSpPr>
            <p:spPr>
              <a:xfrm>
                <a:off x="5922090" y="3989678"/>
                <a:ext cx="4789324" cy="13271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𝑖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h𝑖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h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𝑓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𝑜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h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𝑜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𝑜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800" b="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C58DFA9-DA7A-D444-3467-4E355374B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90" y="3989678"/>
                <a:ext cx="4789324" cy="1327158"/>
              </a:xfrm>
              <a:prstGeom prst="rect">
                <a:avLst/>
              </a:prstGeom>
              <a:blipFill>
                <a:blip r:embed="rId6"/>
                <a:stretch>
                  <a:fillRect l="-1852" t="-1887" r="-2116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4090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中文处理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分词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13D31F8-8006-2CA2-1712-5B284AC1D280}"/>
              </a:ext>
            </a:extLst>
          </p:cNvPr>
          <p:cNvSpPr txBox="1"/>
          <p:nvPr/>
        </p:nvSpPr>
        <p:spPr>
          <a:xfrm>
            <a:off x="635619" y="1824924"/>
            <a:ext cx="27893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2400" dirty="0"/>
              <a:t>结巴分词：</a:t>
            </a:r>
            <a:r>
              <a:rPr lang="zh-CN" altLang="en-US" sz="2400" dirty="0"/>
              <a:t>做最好的</a:t>
            </a:r>
            <a:r>
              <a:rPr lang="en-US" altLang="zh-CN" sz="2400" dirty="0"/>
              <a:t>Python</a:t>
            </a:r>
            <a:r>
              <a:rPr lang="zh-CN" altLang="en-US" sz="2400" dirty="0"/>
              <a:t>中文分词组件 </a:t>
            </a:r>
            <a:r>
              <a:rPr lang="en-US" altLang="zh-CN" sz="2400" dirty="0"/>
              <a:t>“</a:t>
            </a:r>
            <a:r>
              <a:rPr lang="en-US" altLang="zh-CN" sz="2400" dirty="0" err="1"/>
              <a:t>Jieba</a:t>
            </a:r>
            <a:r>
              <a:rPr lang="en-US" altLang="zh-CN" sz="2400" dirty="0"/>
              <a:t>”</a:t>
            </a:r>
            <a:endParaRPr lang="zh-CN" alt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err="1"/>
              <a:t>Lst</a:t>
            </a:r>
            <a:r>
              <a:rPr lang="en-US" altLang="zh-CN" sz="2400" dirty="0"/>
              <a:t>=</a:t>
            </a:r>
            <a:r>
              <a:rPr lang="en-US" altLang="zh-CN" sz="2400" dirty="0" err="1"/>
              <a:t>lcut</a:t>
            </a:r>
            <a:r>
              <a:rPr lang="en-US" altLang="zh-CN" sz="2400" dirty="0"/>
              <a:t>(‘’) </a:t>
            </a: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EB3A89-F1B2-B3D8-B3D9-FC4F912C5A3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6455" y="1215038"/>
            <a:ext cx="7639117" cy="43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990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如何输入单词？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Training Word2vec using gensim. Word2vec is a method to create word ...">
            <a:extLst>
              <a:ext uri="{FF2B5EF4-FFF2-40B4-BE49-F238E27FC236}">
                <a16:creationId xmlns:a16="http://schemas.microsoft.com/office/drawing/2014/main" id="{5B8C0E61-6E47-4A2B-50C2-A1DE4F888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384" y="1018109"/>
            <a:ext cx="6294618" cy="47005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内容占位符 6">
            <a:extLst>
              <a:ext uri="{FF2B5EF4-FFF2-40B4-BE49-F238E27FC236}">
                <a16:creationId xmlns:a16="http://schemas.microsoft.com/office/drawing/2014/main" id="{32869336-218F-C20C-4E5E-FAAD560FC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998" y="2312256"/>
            <a:ext cx="4864088" cy="23378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066FD73-7095-AFC9-0274-539BADD88790}"/>
              </a:ext>
            </a:extLst>
          </p:cNvPr>
          <p:cNvSpPr txBox="1"/>
          <p:nvPr/>
        </p:nvSpPr>
        <p:spPr>
          <a:xfrm>
            <a:off x="2040382" y="1566341"/>
            <a:ext cx="115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词嵌入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D28EA2-628B-1604-5266-C5E06C6A6D22}"/>
              </a:ext>
            </a:extLst>
          </p:cNvPr>
          <p:cNvSpPr txBox="1"/>
          <p:nvPr/>
        </p:nvSpPr>
        <p:spPr>
          <a:xfrm>
            <a:off x="960259" y="5047087"/>
            <a:ext cx="640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 err="1">
                <a:effectLst/>
              </a:rPr>
              <a:t>nn</a:t>
            </a:r>
            <a:r>
              <a:rPr lang="en" altLang="zh-CN" b="1" dirty="0" err="1">
                <a:effectLst/>
              </a:rPr>
              <a:t>.</a:t>
            </a:r>
            <a:r>
              <a:rPr lang="en" altLang="zh-CN" dirty="0" err="1">
                <a:effectLst/>
              </a:rPr>
              <a:t>Embedding</a:t>
            </a:r>
            <a:r>
              <a:rPr lang="en" altLang="zh-CN" dirty="0">
                <a:effectLst/>
              </a:rPr>
              <a:t>(</a:t>
            </a:r>
            <a:r>
              <a:rPr lang="en" altLang="zh-CN" dirty="0" err="1">
                <a:effectLst/>
              </a:rPr>
              <a:t>input_size</a:t>
            </a:r>
            <a:r>
              <a:rPr lang="en" altLang="zh-CN" dirty="0">
                <a:effectLst/>
              </a:rPr>
              <a:t>,</a:t>
            </a:r>
            <a:r>
              <a:rPr lang="en" altLang="zh-CN" dirty="0"/>
              <a:t> </a:t>
            </a:r>
            <a:r>
              <a:rPr lang="en" altLang="zh-CN" dirty="0" err="1">
                <a:effectLst/>
              </a:rPr>
              <a:t>hidden_size</a:t>
            </a:r>
            <a:r>
              <a:rPr lang="en" altLang="zh-CN" dirty="0">
                <a:effectLst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91948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如何使用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606749B-3627-3B61-F2AF-B0FAE1CE5791}"/>
              </a:ext>
            </a:extLst>
          </p:cNvPr>
          <p:cNvSpPr/>
          <p:nvPr/>
        </p:nvSpPr>
        <p:spPr>
          <a:xfrm>
            <a:off x="1778170" y="4498504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8C088A7-4A8D-DA57-BEDC-79F80FEA4DBD}"/>
              </a:ext>
            </a:extLst>
          </p:cNvPr>
          <p:cNvSpPr/>
          <p:nvPr/>
        </p:nvSpPr>
        <p:spPr>
          <a:xfrm>
            <a:off x="1462494" y="3621254"/>
            <a:ext cx="201513" cy="2083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F412E93-7B58-413D-48CC-CB49EB910A9E}"/>
              </a:ext>
            </a:extLst>
          </p:cNvPr>
          <p:cNvSpPr/>
          <p:nvPr/>
        </p:nvSpPr>
        <p:spPr>
          <a:xfrm>
            <a:off x="2494570" y="3621254"/>
            <a:ext cx="201513" cy="2083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4524498-24F9-14AE-FEF1-80541A085FE1}"/>
              </a:ext>
            </a:extLst>
          </p:cNvPr>
          <p:cNvSpPr/>
          <p:nvPr/>
        </p:nvSpPr>
        <p:spPr>
          <a:xfrm>
            <a:off x="1581729" y="2676370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C42586-D778-AC4B-8DA9-61AFA8B88DB0}"/>
              </a:ext>
            </a:extLst>
          </p:cNvPr>
          <p:cNvCxnSpPr>
            <a:stCxn id="27" idx="0"/>
            <a:endCxn id="6" idx="4"/>
          </p:cNvCxnSpPr>
          <p:nvPr/>
        </p:nvCxnSpPr>
        <p:spPr>
          <a:xfrm flipV="1">
            <a:off x="1504852" y="3829598"/>
            <a:ext cx="58399" cy="65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1621A409-00F6-91A7-2237-BCAEF35759A5}"/>
              </a:ext>
            </a:extLst>
          </p:cNvPr>
          <p:cNvCxnSpPr>
            <a:stCxn id="23" idx="0"/>
            <a:endCxn id="11" idx="4"/>
          </p:cNvCxnSpPr>
          <p:nvPr/>
        </p:nvCxnSpPr>
        <p:spPr>
          <a:xfrm flipH="1" flipV="1">
            <a:off x="2595327" y="3829598"/>
            <a:ext cx="70790" cy="668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8B94DC1E-ABED-14D1-A1D4-4B2A77EADD41}"/>
              </a:ext>
            </a:extLst>
          </p:cNvPr>
          <p:cNvCxnSpPr>
            <a:stCxn id="6" idx="0"/>
            <a:endCxn id="14" idx="4"/>
          </p:cNvCxnSpPr>
          <p:nvPr/>
        </p:nvCxnSpPr>
        <p:spPr>
          <a:xfrm flipV="1">
            <a:off x="1563251" y="2884714"/>
            <a:ext cx="119235" cy="736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55766F6F-778D-0954-FC09-8552A9EE0F23}"/>
              </a:ext>
            </a:extLst>
          </p:cNvPr>
          <p:cNvSpPr/>
          <p:nvPr/>
        </p:nvSpPr>
        <p:spPr>
          <a:xfrm>
            <a:off x="1570525" y="3478128"/>
            <a:ext cx="937027" cy="150149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任意形状 18">
            <a:extLst>
              <a:ext uri="{FF2B5EF4-FFF2-40B4-BE49-F238E27FC236}">
                <a16:creationId xmlns:a16="http://schemas.microsoft.com/office/drawing/2014/main" id="{B87C6CBF-DA79-6092-0CB0-F5470609538B}"/>
              </a:ext>
            </a:extLst>
          </p:cNvPr>
          <p:cNvSpPr/>
          <p:nvPr/>
        </p:nvSpPr>
        <p:spPr>
          <a:xfrm rot="10800000">
            <a:off x="1630769" y="3808143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7C702999-C057-1BC8-34CF-31878EC3E76D}"/>
              </a:ext>
            </a:extLst>
          </p:cNvPr>
          <p:cNvCxnSpPr/>
          <p:nvPr/>
        </p:nvCxnSpPr>
        <p:spPr>
          <a:xfrm flipH="1" flipV="1">
            <a:off x="1872754" y="4706848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EF71834-E580-2B70-70AB-2F8D91D45620}"/>
              </a:ext>
            </a:extLst>
          </p:cNvPr>
          <p:cNvCxnSpPr/>
          <p:nvPr/>
        </p:nvCxnSpPr>
        <p:spPr>
          <a:xfrm flipV="1">
            <a:off x="1686130" y="2315817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185CA916-3CC9-BE44-0154-C42C4C4DBB91}"/>
              </a:ext>
            </a:extLst>
          </p:cNvPr>
          <p:cNvSpPr txBox="1"/>
          <p:nvPr/>
        </p:nvSpPr>
        <p:spPr>
          <a:xfrm>
            <a:off x="1133645" y="1363913"/>
            <a:ext cx="1913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Log(0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.1)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 Log(0.5)</a:t>
            </a:r>
            <a:r>
              <a:rPr kumimoji="1" lang="zh-CN" altLang="en-US" sz="1200" dirty="0"/>
              <a:t>   </a:t>
            </a:r>
            <a:r>
              <a:rPr kumimoji="1" lang="en-US" altLang="zh-CN" sz="1200" dirty="0"/>
              <a:t>Log(0.4)</a:t>
            </a:r>
            <a:endParaRPr kumimoji="1" lang="zh-CN" altLang="en-US" sz="1200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09CDF20-B9DB-49FB-840A-230D57A74DEA}"/>
              </a:ext>
            </a:extLst>
          </p:cNvPr>
          <p:cNvSpPr/>
          <p:nvPr/>
        </p:nvSpPr>
        <p:spPr>
          <a:xfrm>
            <a:off x="2565360" y="4498499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45F048DE-0F7E-B64C-8D60-CB3F92DC7A8D}"/>
              </a:ext>
            </a:extLst>
          </p:cNvPr>
          <p:cNvCxnSpPr/>
          <p:nvPr/>
        </p:nvCxnSpPr>
        <p:spPr>
          <a:xfrm flipH="1" flipV="1">
            <a:off x="2659944" y="4706843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2C019ABE-06B7-2F14-DDDA-2DF745EB829A}"/>
              </a:ext>
            </a:extLst>
          </p:cNvPr>
          <p:cNvSpPr/>
          <p:nvPr/>
        </p:nvSpPr>
        <p:spPr>
          <a:xfrm>
            <a:off x="2166092" y="4498499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E3B4869-688D-5D77-9324-3E05F9F81009}"/>
              </a:ext>
            </a:extLst>
          </p:cNvPr>
          <p:cNvCxnSpPr/>
          <p:nvPr/>
        </p:nvCxnSpPr>
        <p:spPr>
          <a:xfrm flipH="1" flipV="1">
            <a:off x="2260676" y="4706843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EE733DBC-39BB-AED4-9C12-4546BF1403F6}"/>
              </a:ext>
            </a:extLst>
          </p:cNvPr>
          <p:cNvSpPr/>
          <p:nvPr/>
        </p:nvSpPr>
        <p:spPr>
          <a:xfrm>
            <a:off x="1404095" y="4484644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0203BEC9-ECDA-895A-059A-9C0AA07E602A}"/>
              </a:ext>
            </a:extLst>
          </p:cNvPr>
          <p:cNvCxnSpPr/>
          <p:nvPr/>
        </p:nvCxnSpPr>
        <p:spPr>
          <a:xfrm flipH="1" flipV="1">
            <a:off x="1498679" y="4692988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9CE13406-0235-B093-9F4D-CDBA181D3DEC}"/>
              </a:ext>
            </a:extLst>
          </p:cNvPr>
          <p:cNvSpPr/>
          <p:nvPr/>
        </p:nvSpPr>
        <p:spPr>
          <a:xfrm>
            <a:off x="1986464" y="2674337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60B584A6-6FF4-5B55-44C9-C4C313FA5951}"/>
              </a:ext>
            </a:extLst>
          </p:cNvPr>
          <p:cNvCxnSpPr/>
          <p:nvPr/>
        </p:nvCxnSpPr>
        <p:spPr>
          <a:xfrm flipV="1">
            <a:off x="2090865" y="2313784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86820697-32FA-22C4-26E5-B39BB8296AD3}"/>
              </a:ext>
            </a:extLst>
          </p:cNvPr>
          <p:cNvSpPr/>
          <p:nvPr/>
        </p:nvSpPr>
        <p:spPr>
          <a:xfrm>
            <a:off x="2427322" y="2683393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6FA33385-CD07-621C-04BA-B2E7EAD2D04B}"/>
              </a:ext>
            </a:extLst>
          </p:cNvPr>
          <p:cNvCxnSpPr/>
          <p:nvPr/>
        </p:nvCxnSpPr>
        <p:spPr>
          <a:xfrm flipV="1">
            <a:off x="2531723" y="2322840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44199B82-0371-FDD1-7917-D1A622B87DC4}"/>
              </a:ext>
            </a:extLst>
          </p:cNvPr>
          <p:cNvCxnSpPr>
            <a:stCxn id="25" idx="0"/>
            <a:endCxn id="11" idx="4"/>
          </p:cNvCxnSpPr>
          <p:nvPr/>
        </p:nvCxnSpPr>
        <p:spPr>
          <a:xfrm flipV="1">
            <a:off x="2266849" y="3829598"/>
            <a:ext cx="328478" cy="668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482A97DD-FEEF-C6DB-E9BD-324556F1781B}"/>
              </a:ext>
            </a:extLst>
          </p:cNvPr>
          <p:cNvCxnSpPr>
            <a:stCxn id="4" idx="0"/>
            <a:endCxn id="11" idx="4"/>
          </p:cNvCxnSpPr>
          <p:nvPr/>
        </p:nvCxnSpPr>
        <p:spPr>
          <a:xfrm flipV="1">
            <a:off x="1878927" y="3829598"/>
            <a:ext cx="716400" cy="668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7DB46A92-E361-F8DE-0FCE-7EE04D041493}"/>
              </a:ext>
            </a:extLst>
          </p:cNvPr>
          <p:cNvCxnSpPr>
            <a:stCxn id="27" idx="0"/>
            <a:endCxn id="11" idx="4"/>
          </p:cNvCxnSpPr>
          <p:nvPr/>
        </p:nvCxnSpPr>
        <p:spPr>
          <a:xfrm flipV="1">
            <a:off x="1504852" y="3829598"/>
            <a:ext cx="1090475" cy="65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3D139104-0A3F-28FA-AD3F-80AA1D49E0B0}"/>
              </a:ext>
            </a:extLst>
          </p:cNvPr>
          <p:cNvCxnSpPr>
            <a:stCxn id="4" idx="0"/>
            <a:endCxn id="6" idx="4"/>
          </p:cNvCxnSpPr>
          <p:nvPr/>
        </p:nvCxnSpPr>
        <p:spPr>
          <a:xfrm flipH="1" flipV="1">
            <a:off x="1563251" y="3829598"/>
            <a:ext cx="315676" cy="668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4CBFE830-06E6-2E2E-9D77-83165C5D1675}"/>
              </a:ext>
            </a:extLst>
          </p:cNvPr>
          <p:cNvCxnSpPr>
            <a:stCxn id="25" idx="0"/>
            <a:endCxn id="6" idx="4"/>
          </p:cNvCxnSpPr>
          <p:nvPr/>
        </p:nvCxnSpPr>
        <p:spPr>
          <a:xfrm flipH="1" flipV="1">
            <a:off x="1563251" y="3829598"/>
            <a:ext cx="703598" cy="668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305FFA8E-224A-A93C-78C0-DC0A7BAE2C2D}"/>
              </a:ext>
            </a:extLst>
          </p:cNvPr>
          <p:cNvCxnSpPr>
            <a:stCxn id="23" idx="0"/>
            <a:endCxn id="6" idx="4"/>
          </p:cNvCxnSpPr>
          <p:nvPr/>
        </p:nvCxnSpPr>
        <p:spPr>
          <a:xfrm flipH="1" flipV="1">
            <a:off x="1563251" y="3829598"/>
            <a:ext cx="1102866" cy="668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DA1D1F8E-3CB2-3F9C-5EE5-6BBE32EDC3FF}"/>
              </a:ext>
            </a:extLst>
          </p:cNvPr>
          <p:cNvCxnSpPr>
            <a:stCxn id="6" idx="0"/>
            <a:endCxn id="29" idx="4"/>
          </p:cNvCxnSpPr>
          <p:nvPr/>
        </p:nvCxnSpPr>
        <p:spPr>
          <a:xfrm flipV="1">
            <a:off x="1563251" y="2882681"/>
            <a:ext cx="523970" cy="738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E689DC92-31DE-5628-96D3-3443CC7D17A5}"/>
              </a:ext>
            </a:extLst>
          </p:cNvPr>
          <p:cNvCxnSpPr>
            <a:stCxn id="6" idx="0"/>
            <a:endCxn id="31" idx="4"/>
          </p:cNvCxnSpPr>
          <p:nvPr/>
        </p:nvCxnSpPr>
        <p:spPr>
          <a:xfrm flipV="1">
            <a:off x="1563251" y="2891737"/>
            <a:ext cx="964828" cy="729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2690F88D-690F-8481-B760-41A2AC0CA3DA}"/>
              </a:ext>
            </a:extLst>
          </p:cNvPr>
          <p:cNvCxnSpPr>
            <a:stCxn id="11" idx="0"/>
            <a:endCxn id="14" idx="4"/>
          </p:cNvCxnSpPr>
          <p:nvPr/>
        </p:nvCxnSpPr>
        <p:spPr>
          <a:xfrm flipH="1" flipV="1">
            <a:off x="1682486" y="2884714"/>
            <a:ext cx="912841" cy="736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7A1D3512-5DFB-F9DD-16E6-D8B8407FE178}"/>
              </a:ext>
            </a:extLst>
          </p:cNvPr>
          <p:cNvCxnSpPr>
            <a:stCxn id="11" idx="0"/>
            <a:endCxn id="29" idx="4"/>
          </p:cNvCxnSpPr>
          <p:nvPr/>
        </p:nvCxnSpPr>
        <p:spPr>
          <a:xfrm flipH="1" flipV="1">
            <a:off x="2087221" y="2882681"/>
            <a:ext cx="508106" cy="738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80963A72-20AC-C285-F9E0-978650D7AF8F}"/>
              </a:ext>
            </a:extLst>
          </p:cNvPr>
          <p:cNvCxnSpPr>
            <a:stCxn id="11" idx="0"/>
            <a:endCxn id="31" idx="4"/>
          </p:cNvCxnSpPr>
          <p:nvPr/>
        </p:nvCxnSpPr>
        <p:spPr>
          <a:xfrm flipH="1" flipV="1">
            <a:off x="2528079" y="2891737"/>
            <a:ext cx="67248" cy="729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F9D1247F-CA67-35A2-E7AB-C2CF0A0A4C31}"/>
              </a:ext>
            </a:extLst>
          </p:cNvPr>
          <p:cNvSpPr txBox="1"/>
          <p:nvPr/>
        </p:nvSpPr>
        <p:spPr>
          <a:xfrm>
            <a:off x="1341451" y="5397529"/>
            <a:ext cx="182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  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78B7392-134C-FC4C-4663-7B57DFD4FB55}"/>
              </a:ext>
            </a:extLst>
          </p:cNvPr>
          <p:cNvSpPr txBox="1"/>
          <p:nvPr/>
        </p:nvSpPr>
        <p:spPr>
          <a:xfrm>
            <a:off x="1361221" y="4428970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F93FC66-9881-1DF2-EC58-05E6C6B44C69}"/>
              </a:ext>
            </a:extLst>
          </p:cNvPr>
          <p:cNvSpPr txBox="1"/>
          <p:nvPr/>
        </p:nvSpPr>
        <p:spPr>
          <a:xfrm>
            <a:off x="1747837" y="4442514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8164102-2DE3-50C6-85FF-84707E06F6C7}"/>
              </a:ext>
            </a:extLst>
          </p:cNvPr>
          <p:cNvSpPr txBox="1"/>
          <p:nvPr/>
        </p:nvSpPr>
        <p:spPr>
          <a:xfrm>
            <a:off x="2134489" y="4442514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4D31503-4854-6C75-A1B0-5CB1841F1EAE}"/>
              </a:ext>
            </a:extLst>
          </p:cNvPr>
          <p:cNvSpPr txBox="1"/>
          <p:nvPr/>
        </p:nvSpPr>
        <p:spPr>
          <a:xfrm>
            <a:off x="2536267" y="4442514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3</a:t>
            </a:r>
            <a:endParaRPr kumimoji="1"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AC16B3B-4CA7-BE75-502D-C479CE6040E6}"/>
              </a:ext>
            </a:extLst>
          </p:cNvPr>
          <p:cNvSpPr txBox="1"/>
          <p:nvPr/>
        </p:nvSpPr>
        <p:spPr>
          <a:xfrm>
            <a:off x="1536690" y="2601762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C0BF80F-5562-925A-E499-490B0D257EA2}"/>
              </a:ext>
            </a:extLst>
          </p:cNvPr>
          <p:cNvSpPr txBox="1"/>
          <p:nvPr/>
        </p:nvSpPr>
        <p:spPr>
          <a:xfrm>
            <a:off x="1952329" y="2601757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3843A96-1872-1DF1-8A39-18BE3E310C43}"/>
              </a:ext>
            </a:extLst>
          </p:cNvPr>
          <p:cNvSpPr txBox="1"/>
          <p:nvPr/>
        </p:nvSpPr>
        <p:spPr>
          <a:xfrm>
            <a:off x="2381823" y="2615607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ECF1008D-D07B-D60B-98B0-809CA201A5EF}"/>
              </a:ext>
            </a:extLst>
          </p:cNvPr>
          <p:cNvSpPr/>
          <p:nvPr/>
        </p:nvSpPr>
        <p:spPr>
          <a:xfrm>
            <a:off x="1470889" y="1953769"/>
            <a:ext cx="1378874" cy="384322"/>
          </a:xfrm>
          <a:prstGeom prst="roundRect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LogSoftMax</a:t>
            </a:r>
            <a:endParaRPr kumimoji="1" lang="zh-CN" altLang="en-US" dirty="0"/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12B0A16B-624B-A679-E746-325E725EE956}"/>
              </a:ext>
            </a:extLst>
          </p:cNvPr>
          <p:cNvCxnSpPr/>
          <p:nvPr/>
        </p:nvCxnSpPr>
        <p:spPr>
          <a:xfrm flipV="1">
            <a:off x="1672271" y="1664651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9A4D966E-DB8D-66C8-DCC6-7B77AE90FACD}"/>
              </a:ext>
            </a:extLst>
          </p:cNvPr>
          <p:cNvCxnSpPr/>
          <p:nvPr/>
        </p:nvCxnSpPr>
        <p:spPr>
          <a:xfrm flipV="1">
            <a:off x="2118571" y="1662618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FC54F025-BA14-DD1B-F36D-2954465EDD9E}"/>
              </a:ext>
            </a:extLst>
          </p:cNvPr>
          <p:cNvCxnSpPr/>
          <p:nvPr/>
        </p:nvCxnSpPr>
        <p:spPr>
          <a:xfrm flipV="1">
            <a:off x="2531719" y="1657819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片 55">
            <a:extLst>
              <a:ext uri="{FF2B5EF4-FFF2-40B4-BE49-F238E27FC236}">
                <a16:creationId xmlns:a16="http://schemas.microsoft.com/office/drawing/2014/main" id="{A6E11880-0FFD-E6B5-BF26-E776EACB4A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8544" y="1082666"/>
            <a:ext cx="7173270" cy="490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871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如何使用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606749B-3627-3B61-F2AF-B0FAE1CE5791}"/>
              </a:ext>
            </a:extLst>
          </p:cNvPr>
          <p:cNvSpPr/>
          <p:nvPr/>
        </p:nvSpPr>
        <p:spPr>
          <a:xfrm>
            <a:off x="1778170" y="4498504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8C088A7-4A8D-DA57-BEDC-79F80FEA4DBD}"/>
              </a:ext>
            </a:extLst>
          </p:cNvPr>
          <p:cNvSpPr/>
          <p:nvPr/>
        </p:nvSpPr>
        <p:spPr>
          <a:xfrm>
            <a:off x="1462494" y="3621254"/>
            <a:ext cx="201513" cy="2083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F412E93-7B58-413D-48CC-CB49EB910A9E}"/>
              </a:ext>
            </a:extLst>
          </p:cNvPr>
          <p:cNvSpPr/>
          <p:nvPr/>
        </p:nvSpPr>
        <p:spPr>
          <a:xfrm>
            <a:off x="2494570" y="3621254"/>
            <a:ext cx="201513" cy="2083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4524498-24F9-14AE-FEF1-80541A085FE1}"/>
              </a:ext>
            </a:extLst>
          </p:cNvPr>
          <p:cNvSpPr/>
          <p:nvPr/>
        </p:nvSpPr>
        <p:spPr>
          <a:xfrm>
            <a:off x="1581729" y="2676370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C42586-D778-AC4B-8DA9-61AFA8B88DB0}"/>
              </a:ext>
            </a:extLst>
          </p:cNvPr>
          <p:cNvCxnSpPr>
            <a:stCxn id="27" idx="0"/>
            <a:endCxn id="6" idx="4"/>
          </p:cNvCxnSpPr>
          <p:nvPr/>
        </p:nvCxnSpPr>
        <p:spPr>
          <a:xfrm flipV="1">
            <a:off x="1504852" y="3829598"/>
            <a:ext cx="58399" cy="65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1621A409-00F6-91A7-2237-BCAEF35759A5}"/>
              </a:ext>
            </a:extLst>
          </p:cNvPr>
          <p:cNvCxnSpPr>
            <a:stCxn id="23" idx="0"/>
            <a:endCxn id="11" idx="4"/>
          </p:cNvCxnSpPr>
          <p:nvPr/>
        </p:nvCxnSpPr>
        <p:spPr>
          <a:xfrm flipH="1" flipV="1">
            <a:off x="2595327" y="3829598"/>
            <a:ext cx="70790" cy="668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8B94DC1E-ABED-14D1-A1D4-4B2A77EADD41}"/>
              </a:ext>
            </a:extLst>
          </p:cNvPr>
          <p:cNvCxnSpPr>
            <a:stCxn id="6" idx="0"/>
            <a:endCxn id="14" idx="4"/>
          </p:cNvCxnSpPr>
          <p:nvPr/>
        </p:nvCxnSpPr>
        <p:spPr>
          <a:xfrm flipV="1">
            <a:off x="1563251" y="2884714"/>
            <a:ext cx="119235" cy="736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55766F6F-778D-0954-FC09-8552A9EE0F23}"/>
              </a:ext>
            </a:extLst>
          </p:cNvPr>
          <p:cNvSpPr/>
          <p:nvPr/>
        </p:nvSpPr>
        <p:spPr>
          <a:xfrm>
            <a:off x="1570525" y="3478128"/>
            <a:ext cx="937027" cy="150149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任意形状 18">
            <a:extLst>
              <a:ext uri="{FF2B5EF4-FFF2-40B4-BE49-F238E27FC236}">
                <a16:creationId xmlns:a16="http://schemas.microsoft.com/office/drawing/2014/main" id="{B87C6CBF-DA79-6092-0CB0-F5470609538B}"/>
              </a:ext>
            </a:extLst>
          </p:cNvPr>
          <p:cNvSpPr/>
          <p:nvPr/>
        </p:nvSpPr>
        <p:spPr>
          <a:xfrm rot="10800000">
            <a:off x="1630769" y="3808143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7C702999-C057-1BC8-34CF-31878EC3E76D}"/>
              </a:ext>
            </a:extLst>
          </p:cNvPr>
          <p:cNvCxnSpPr/>
          <p:nvPr/>
        </p:nvCxnSpPr>
        <p:spPr>
          <a:xfrm flipH="1" flipV="1">
            <a:off x="1872754" y="4706848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EF71834-E580-2B70-70AB-2F8D91D45620}"/>
              </a:ext>
            </a:extLst>
          </p:cNvPr>
          <p:cNvCxnSpPr/>
          <p:nvPr/>
        </p:nvCxnSpPr>
        <p:spPr>
          <a:xfrm flipV="1">
            <a:off x="1686130" y="2315817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185CA916-3CC9-BE44-0154-C42C4C4DBB91}"/>
              </a:ext>
            </a:extLst>
          </p:cNvPr>
          <p:cNvSpPr txBox="1"/>
          <p:nvPr/>
        </p:nvSpPr>
        <p:spPr>
          <a:xfrm>
            <a:off x="1133645" y="1363913"/>
            <a:ext cx="1913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Log(0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.1)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 Log(0.5)</a:t>
            </a:r>
            <a:r>
              <a:rPr kumimoji="1" lang="zh-CN" altLang="en-US" sz="1200" dirty="0"/>
              <a:t>   </a:t>
            </a:r>
            <a:r>
              <a:rPr kumimoji="1" lang="en-US" altLang="zh-CN" sz="1200" dirty="0"/>
              <a:t>Log(0.4)</a:t>
            </a:r>
            <a:endParaRPr kumimoji="1" lang="zh-CN" altLang="en-US" sz="1200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09CDF20-B9DB-49FB-840A-230D57A74DEA}"/>
              </a:ext>
            </a:extLst>
          </p:cNvPr>
          <p:cNvSpPr/>
          <p:nvPr/>
        </p:nvSpPr>
        <p:spPr>
          <a:xfrm>
            <a:off x="2565360" y="4498499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45F048DE-0F7E-B64C-8D60-CB3F92DC7A8D}"/>
              </a:ext>
            </a:extLst>
          </p:cNvPr>
          <p:cNvCxnSpPr/>
          <p:nvPr/>
        </p:nvCxnSpPr>
        <p:spPr>
          <a:xfrm flipH="1" flipV="1">
            <a:off x="2659944" y="4706843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2C019ABE-06B7-2F14-DDDA-2DF745EB829A}"/>
              </a:ext>
            </a:extLst>
          </p:cNvPr>
          <p:cNvSpPr/>
          <p:nvPr/>
        </p:nvSpPr>
        <p:spPr>
          <a:xfrm>
            <a:off x="2166092" y="4498499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E3B4869-688D-5D77-9324-3E05F9F81009}"/>
              </a:ext>
            </a:extLst>
          </p:cNvPr>
          <p:cNvCxnSpPr/>
          <p:nvPr/>
        </p:nvCxnSpPr>
        <p:spPr>
          <a:xfrm flipH="1" flipV="1">
            <a:off x="2260676" y="4706843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EE733DBC-39BB-AED4-9C12-4546BF1403F6}"/>
              </a:ext>
            </a:extLst>
          </p:cNvPr>
          <p:cNvSpPr/>
          <p:nvPr/>
        </p:nvSpPr>
        <p:spPr>
          <a:xfrm>
            <a:off x="1404095" y="4484644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0203BEC9-ECDA-895A-059A-9C0AA07E602A}"/>
              </a:ext>
            </a:extLst>
          </p:cNvPr>
          <p:cNvCxnSpPr/>
          <p:nvPr/>
        </p:nvCxnSpPr>
        <p:spPr>
          <a:xfrm flipH="1" flipV="1">
            <a:off x="1498679" y="4692988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9CE13406-0235-B093-9F4D-CDBA181D3DEC}"/>
              </a:ext>
            </a:extLst>
          </p:cNvPr>
          <p:cNvSpPr/>
          <p:nvPr/>
        </p:nvSpPr>
        <p:spPr>
          <a:xfrm>
            <a:off x="1986464" y="2674337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60B584A6-6FF4-5B55-44C9-C4C313FA5951}"/>
              </a:ext>
            </a:extLst>
          </p:cNvPr>
          <p:cNvCxnSpPr/>
          <p:nvPr/>
        </p:nvCxnSpPr>
        <p:spPr>
          <a:xfrm flipV="1">
            <a:off x="2090865" y="2313784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86820697-32FA-22C4-26E5-B39BB8296AD3}"/>
              </a:ext>
            </a:extLst>
          </p:cNvPr>
          <p:cNvSpPr/>
          <p:nvPr/>
        </p:nvSpPr>
        <p:spPr>
          <a:xfrm>
            <a:off x="2427322" y="2683393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6FA33385-CD07-621C-04BA-B2E7EAD2D04B}"/>
              </a:ext>
            </a:extLst>
          </p:cNvPr>
          <p:cNvCxnSpPr/>
          <p:nvPr/>
        </p:nvCxnSpPr>
        <p:spPr>
          <a:xfrm flipV="1">
            <a:off x="2531723" y="2322840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44199B82-0371-FDD1-7917-D1A622B87DC4}"/>
              </a:ext>
            </a:extLst>
          </p:cNvPr>
          <p:cNvCxnSpPr>
            <a:stCxn id="25" idx="0"/>
            <a:endCxn id="11" idx="4"/>
          </p:cNvCxnSpPr>
          <p:nvPr/>
        </p:nvCxnSpPr>
        <p:spPr>
          <a:xfrm flipV="1">
            <a:off x="2266849" y="3829598"/>
            <a:ext cx="328478" cy="668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482A97DD-FEEF-C6DB-E9BD-324556F1781B}"/>
              </a:ext>
            </a:extLst>
          </p:cNvPr>
          <p:cNvCxnSpPr>
            <a:stCxn id="4" idx="0"/>
            <a:endCxn id="11" idx="4"/>
          </p:cNvCxnSpPr>
          <p:nvPr/>
        </p:nvCxnSpPr>
        <p:spPr>
          <a:xfrm flipV="1">
            <a:off x="1878927" y="3829598"/>
            <a:ext cx="716400" cy="668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7DB46A92-E361-F8DE-0FCE-7EE04D041493}"/>
              </a:ext>
            </a:extLst>
          </p:cNvPr>
          <p:cNvCxnSpPr>
            <a:stCxn id="27" idx="0"/>
            <a:endCxn id="11" idx="4"/>
          </p:cNvCxnSpPr>
          <p:nvPr/>
        </p:nvCxnSpPr>
        <p:spPr>
          <a:xfrm flipV="1">
            <a:off x="1504852" y="3829598"/>
            <a:ext cx="1090475" cy="65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3D139104-0A3F-28FA-AD3F-80AA1D49E0B0}"/>
              </a:ext>
            </a:extLst>
          </p:cNvPr>
          <p:cNvCxnSpPr>
            <a:stCxn id="4" idx="0"/>
            <a:endCxn id="6" idx="4"/>
          </p:cNvCxnSpPr>
          <p:nvPr/>
        </p:nvCxnSpPr>
        <p:spPr>
          <a:xfrm flipH="1" flipV="1">
            <a:off x="1563251" y="3829598"/>
            <a:ext cx="315676" cy="668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4CBFE830-06E6-2E2E-9D77-83165C5D1675}"/>
              </a:ext>
            </a:extLst>
          </p:cNvPr>
          <p:cNvCxnSpPr>
            <a:stCxn id="25" idx="0"/>
            <a:endCxn id="6" idx="4"/>
          </p:cNvCxnSpPr>
          <p:nvPr/>
        </p:nvCxnSpPr>
        <p:spPr>
          <a:xfrm flipH="1" flipV="1">
            <a:off x="1563251" y="3829598"/>
            <a:ext cx="703598" cy="668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305FFA8E-224A-A93C-78C0-DC0A7BAE2C2D}"/>
              </a:ext>
            </a:extLst>
          </p:cNvPr>
          <p:cNvCxnSpPr>
            <a:stCxn id="23" idx="0"/>
            <a:endCxn id="6" idx="4"/>
          </p:cNvCxnSpPr>
          <p:nvPr/>
        </p:nvCxnSpPr>
        <p:spPr>
          <a:xfrm flipH="1" flipV="1">
            <a:off x="1563251" y="3829598"/>
            <a:ext cx="1102866" cy="668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DA1D1F8E-3CB2-3F9C-5EE5-6BBE32EDC3FF}"/>
              </a:ext>
            </a:extLst>
          </p:cNvPr>
          <p:cNvCxnSpPr>
            <a:stCxn id="6" idx="0"/>
            <a:endCxn id="29" idx="4"/>
          </p:cNvCxnSpPr>
          <p:nvPr/>
        </p:nvCxnSpPr>
        <p:spPr>
          <a:xfrm flipV="1">
            <a:off x="1563251" y="2882681"/>
            <a:ext cx="523970" cy="738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E689DC92-31DE-5628-96D3-3443CC7D17A5}"/>
              </a:ext>
            </a:extLst>
          </p:cNvPr>
          <p:cNvCxnSpPr>
            <a:stCxn id="6" idx="0"/>
            <a:endCxn id="31" idx="4"/>
          </p:cNvCxnSpPr>
          <p:nvPr/>
        </p:nvCxnSpPr>
        <p:spPr>
          <a:xfrm flipV="1">
            <a:off x="1563251" y="2891737"/>
            <a:ext cx="964828" cy="729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2690F88D-690F-8481-B760-41A2AC0CA3DA}"/>
              </a:ext>
            </a:extLst>
          </p:cNvPr>
          <p:cNvCxnSpPr>
            <a:stCxn id="11" idx="0"/>
            <a:endCxn id="14" idx="4"/>
          </p:cNvCxnSpPr>
          <p:nvPr/>
        </p:nvCxnSpPr>
        <p:spPr>
          <a:xfrm flipH="1" flipV="1">
            <a:off x="1682486" y="2884714"/>
            <a:ext cx="912841" cy="736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7A1D3512-5DFB-F9DD-16E6-D8B8407FE178}"/>
              </a:ext>
            </a:extLst>
          </p:cNvPr>
          <p:cNvCxnSpPr>
            <a:stCxn id="11" idx="0"/>
            <a:endCxn id="29" idx="4"/>
          </p:cNvCxnSpPr>
          <p:nvPr/>
        </p:nvCxnSpPr>
        <p:spPr>
          <a:xfrm flipH="1" flipV="1">
            <a:off x="2087221" y="2882681"/>
            <a:ext cx="508106" cy="738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80963A72-20AC-C285-F9E0-978650D7AF8F}"/>
              </a:ext>
            </a:extLst>
          </p:cNvPr>
          <p:cNvCxnSpPr>
            <a:stCxn id="11" idx="0"/>
            <a:endCxn id="31" idx="4"/>
          </p:cNvCxnSpPr>
          <p:nvPr/>
        </p:nvCxnSpPr>
        <p:spPr>
          <a:xfrm flipH="1" flipV="1">
            <a:off x="2528079" y="2891737"/>
            <a:ext cx="67248" cy="729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F9D1247F-CA67-35A2-E7AB-C2CF0A0A4C31}"/>
              </a:ext>
            </a:extLst>
          </p:cNvPr>
          <p:cNvSpPr txBox="1"/>
          <p:nvPr/>
        </p:nvSpPr>
        <p:spPr>
          <a:xfrm>
            <a:off x="1341451" y="5397529"/>
            <a:ext cx="182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  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78B7392-134C-FC4C-4663-7B57DFD4FB55}"/>
              </a:ext>
            </a:extLst>
          </p:cNvPr>
          <p:cNvSpPr txBox="1"/>
          <p:nvPr/>
        </p:nvSpPr>
        <p:spPr>
          <a:xfrm>
            <a:off x="1361221" y="4428970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F93FC66-9881-1DF2-EC58-05E6C6B44C69}"/>
              </a:ext>
            </a:extLst>
          </p:cNvPr>
          <p:cNvSpPr txBox="1"/>
          <p:nvPr/>
        </p:nvSpPr>
        <p:spPr>
          <a:xfrm>
            <a:off x="1747837" y="4442514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8164102-2DE3-50C6-85FF-84707E06F6C7}"/>
              </a:ext>
            </a:extLst>
          </p:cNvPr>
          <p:cNvSpPr txBox="1"/>
          <p:nvPr/>
        </p:nvSpPr>
        <p:spPr>
          <a:xfrm>
            <a:off x="2134489" y="4442514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4D31503-4854-6C75-A1B0-5CB1841F1EAE}"/>
              </a:ext>
            </a:extLst>
          </p:cNvPr>
          <p:cNvSpPr txBox="1"/>
          <p:nvPr/>
        </p:nvSpPr>
        <p:spPr>
          <a:xfrm>
            <a:off x="2536267" y="4442514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3</a:t>
            </a:r>
            <a:endParaRPr kumimoji="1"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AC16B3B-4CA7-BE75-502D-C479CE6040E6}"/>
              </a:ext>
            </a:extLst>
          </p:cNvPr>
          <p:cNvSpPr txBox="1"/>
          <p:nvPr/>
        </p:nvSpPr>
        <p:spPr>
          <a:xfrm>
            <a:off x="1536690" y="2601762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C0BF80F-5562-925A-E499-490B0D257EA2}"/>
              </a:ext>
            </a:extLst>
          </p:cNvPr>
          <p:cNvSpPr txBox="1"/>
          <p:nvPr/>
        </p:nvSpPr>
        <p:spPr>
          <a:xfrm>
            <a:off x="1952329" y="2601757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3843A96-1872-1DF1-8A39-18BE3E310C43}"/>
              </a:ext>
            </a:extLst>
          </p:cNvPr>
          <p:cNvSpPr txBox="1"/>
          <p:nvPr/>
        </p:nvSpPr>
        <p:spPr>
          <a:xfrm>
            <a:off x="2381823" y="2615607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ECF1008D-D07B-D60B-98B0-809CA201A5EF}"/>
              </a:ext>
            </a:extLst>
          </p:cNvPr>
          <p:cNvSpPr/>
          <p:nvPr/>
        </p:nvSpPr>
        <p:spPr>
          <a:xfrm>
            <a:off x="1470889" y="1953769"/>
            <a:ext cx="1378874" cy="384322"/>
          </a:xfrm>
          <a:prstGeom prst="roundRect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LogSoftMax</a:t>
            </a:r>
            <a:endParaRPr kumimoji="1" lang="zh-CN" altLang="en-US" dirty="0"/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12B0A16B-624B-A679-E746-325E725EE956}"/>
              </a:ext>
            </a:extLst>
          </p:cNvPr>
          <p:cNvCxnSpPr/>
          <p:nvPr/>
        </p:nvCxnSpPr>
        <p:spPr>
          <a:xfrm flipV="1">
            <a:off x="1672271" y="1664651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9A4D966E-DB8D-66C8-DCC6-7B77AE90FACD}"/>
              </a:ext>
            </a:extLst>
          </p:cNvPr>
          <p:cNvCxnSpPr/>
          <p:nvPr/>
        </p:nvCxnSpPr>
        <p:spPr>
          <a:xfrm flipV="1">
            <a:off x="2118571" y="1662618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FC54F025-BA14-DD1B-F36D-2954465EDD9E}"/>
              </a:ext>
            </a:extLst>
          </p:cNvPr>
          <p:cNvCxnSpPr/>
          <p:nvPr/>
        </p:nvCxnSpPr>
        <p:spPr>
          <a:xfrm flipV="1">
            <a:off x="2531719" y="1657819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3F4982D2-8701-3708-F32B-6142F11BD113}"/>
              </a:ext>
            </a:extLst>
          </p:cNvPr>
          <p:cNvSpPr/>
          <p:nvPr/>
        </p:nvSpPr>
        <p:spPr>
          <a:xfrm>
            <a:off x="3793471" y="1976785"/>
            <a:ext cx="3514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output, hidden = self.rnn(x, hidden)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211EF8-AEB3-F05B-D802-97C9F14A3333}"/>
              </a:ext>
            </a:extLst>
          </p:cNvPr>
          <p:cNvSpPr txBox="1"/>
          <p:nvPr/>
        </p:nvSpPr>
        <p:spPr>
          <a:xfrm>
            <a:off x="3793470" y="2674337"/>
            <a:ext cx="6862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x: </a:t>
            </a:r>
            <a:r>
              <a:rPr kumimoji="1" lang="en-US" altLang="zh-CN" dirty="0" err="1"/>
              <a:t>batch_size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* </a:t>
            </a:r>
            <a:r>
              <a:rPr kumimoji="1" lang="en-US" altLang="zh-CN" dirty="0" err="1"/>
              <a:t>time_step</a:t>
            </a:r>
            <a:r>
              <a:rPr kumimoji="1" lang="en-US" altLang="zh-CN" dirty="0"/>
              <a:t> * </a:t>
            </a:r>
            <a:r>
              <a:rPr kumimoji="1" lang="en-US" altLang="zh-CN" dirty="0" err="1"/>
              <a:t>input_size</a:t>
            </a: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hidden : </a:t>
            </a:r>
            <a:r>
              <a:rPr kumimoji="1" lang="en-US" altLang="zh-CN" dirty="0" err="1"/>
              <a:t>num_layers</a:t>
            </a:r>
            <a:r>
              <a:rPr kumimoji="1" lang="en-US" altLang="zh-CN" dirty="0"/>
              <a:t> * </a:t>
            </a:r>
            <a:r>
              <a:rPr kumimoji="1" lang="en-US" altLang="zh-CN" dirty="0" err="1"/>
              <a:t>batch_size</a:t>
            </a:r>
            <a:r>
              <a:rPr kumimoji="1" lang="en-US" altLang="zh-CN" dirty="0"/>
              <a:t> * </a:t>
            </a:r>
            <a:r>
              <a:rPr kumimoji="1" lang="en-US" altLang="zh-CN" dirty="0" err="1"/>
              <a:t>hidden_size</a:t>
            </a: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output: </a:t>
            </a:r>
            <a:r>
              <a:rPr kumimoji="1" lang="en-US" altLang="zh-CN" dirty="0" err="1"/>
              <a:t>time_step</a:t>
            </a:r>
            <a:r>
              <a:rPr kumimoji="1" lang="en-US" altLang="zh-CN" dirty="0"/>
              <a:t> * </a:t>
            </a:r>
            <a:r>
              <a:rPr kumimoji="1" lang="en-US" altLang="zh-CN" dirty="0" err="1"/>
              <a:t>batch_size</a:t>
            </a:r>
            <a:r>
              <a:rPr kumimoji="1" lang="en-US" altLang="zh-CN" dirty="0"/>
              <a:t> * </a:t>
            </a:r>
            <a:r>
              <a:rPr kumimoji="1" lang="en-US" altLang="zh-CN" dirty="0" err="1"/>
              <a:t>hidden_size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3B40C5-6138-E3B7-9378-6C56F59D4C23}"/>
              </a:ext>
            </a:extLst>
          </p:cNvPr>
          <p:cNvSpPr/>
          <p:nvPr/>
        </p:nvSpPr>
        <p:spPr>
          <a:xfrm>
            <a:off x="3762625" y="4280293"/>
            <a:ext cx="70914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55555"/>
                </a:solidFill>
              </a:rPr>
              <a:t>&gt;&gt;&gt; </a:t>
            </a:r>
            <a:r>
              <a:rPr lang="en-US" altLang="zh-CN" b="1" dirty="0" err="1">
                <a:solidFill>
                  <a:srgbClr val="333333"/>
                </a:solidFill>
              </a:rPr>
              <a:t>rnn</a:t>
            </a:r>
            <a:r>
              <a:rPr lang="en-US" altLang="zh-CN" dirty="0"/>
              <a:t>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333333"/>
                </a:solidFill>
              </a:rPr>
              <a:t>nn</a:t>
            </a:r>
            <a:r>
              <a:rPr lang="en-US" altLang="zh-CN" b="1" dirty="0" err="1"/>
              <a:t>.</a:t>
            </a:r>
            <a:r>
              <a:rPr lang="en-US" altLang="zh-CN" b="1" dirty="0" err="1">
                <a:solidFill>
                  <a:srgbClr val="333333"/>
                </a:solidFill>
              </a:rPr>
              <a:t>RNN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9999"/>
                </a:solidFill>
              </a:rPr>
              <a:t>10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9999"/>
                </a:solidFill>
              </a:rPr>
              <a:t>20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9999"/>
                </a:solidFill>
              </a:rPr>
              <a:t>2</a:t>
            </a:r>
            <a:r>
              <a:rPr lang="en-US" altLang="zh-CN" dirty="0"/>
              <a:t>) </a:t>
            </a:r>
            <a:r>
              <a:rPr lang="zh-CN" altLang="en-US" dirty="0"/>
              <a:t>   ：输入单元</a:t>
            </a:r>
            <a:r>
              <a:rPr lang="en-US" altLang="zh-CN" dirty="0"/>
              <a:t>10</a:t>
            </a:r>
            <a:r>
              <a:rPr lang="zh-CN" altLang="en-US" dirty="0"/>
              <a:t>，隐含单元</a:t>
            </a:r>
            <a:r>
              <a:rPr lang="en-US" altLang="zh-CN" dirty="0"/>
              <a:t>20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层</a:t>
            </a:r>
            <a:endParaRPr lang="en-US" altLang="zh-CN" dirty="0"/>
          </a:p>
          <a:p>
            <a:r>
              <a:rPr lang="en-US" altLang="zh-CN" dirty="0">
                <a:solidFill>
                  <a:srgbClr val="555555"/>
                </a:solidFill>
              </a:rPr>
              <a:t>&gt;&gt;&gt; </a:t>
            </a:r>
            <a:r>
              <a:rPr lang="en-US" altLang="zh-CN" dirty="0">
                <a:solidFill>
                  <a:srgbClr val="0086B3"/>
                </a:solidFill>
              </a:rPr>
              <a:t>input</a:t>
            </a:r>
            <a:r>
              <a:rPr lang="en-US" altLang="zh-CN" dirty="0"/>
              <a:t>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333333"/>
                </a:solidFill>
              </a:rPr>
              <a:t>Variable</a:t>
            </a:r>
            <a:r>
              <a:rPr lang="en-US" altLang="zh-CN" dirty="0"/>
              <a:t>(</a:t>
            </a:r>
            <a:r>
              <a:rPr lang="en-US" altLang="zh-CN" dirty="0" err="1">
                <a:solidFill>
                  <a:srgbClr val="333333"/>
                </a:solidFill>
              </a:rPr>
              <a:t>torch</a:t>
            </a:r>
            <a:r>
              <a:rPr lang="en-US" altLang="zh-CN" b="1" dirty="0" err="1"/>
              <a:t>.</a:t>
            </a:r>
            <a:r>
              <a:rPr lang="en-US" altLang="zh-CN" dirty="0" err="1">
                <a:solidFill>
                  <a:srgbClr val="333333"/>
                </a:solidFill>
              </a:rPr>
              <a:t>randn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9999"/>
                </a:solidFill>
              </a:rPr>
              <a:t>5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9999"/>
                </a:solidFill>
              </a:rPr>
              <a:t>3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9999"/>
                </a:solidFill>
              </a:rPr>
              <a:t>10</a:t>
            </a:r>
            <a:r>
              <a:rPr lang="en-US" altLang="zh-CN" dirty="0"/>
              <a:t>)) </a:t>
            </a:r>
            <a:r>
              <a:rPr lang="zh-CN" altLang="en-US" dirty="0"/>
              <a:t>：</a:t>
            </a:r>
            <a:r>
              <a:rPr lang="en-US" altLang="zh-CN" dirty="0"/>
              <a:t>5</a:t>
            </a:r>
            <a:r>
              <a:rPr lang="zh-CN" altLang="en-US" dirty="0"/>
              <a:t>个时间步，</a:t>
            </a:r>
            <a:r>
              <a:rPr lang="en-US" altLang="zh-CN" dirty="0" err="1"/>
              <a:t>batch_size</a:t>
            </a:r>
            <a:r>
              <a:rPr lang="en-US" altLang="zh-CN" dirty="0"/>
              <a:t> =3, 10</a:t>
            </a:r>
            <a:r>
              <a:rPr lang="zh-CN" altLang="en-US" dirty="0"/>
              <a:t>维的输入向量</a:t>
            </a:r>
            <a:endParaRPr lang="en-US" altLang="zh-CN" dirty="0"/>
          </a:p>
          <a:p>
            <a:r>
              <a:rPr lang="en-US" altLang="zh-CN" dirty="0">
                <a:solidFill>
                  <a:srgbClr val="555555"/>
                </a:solidFill>
              </a:rPr>
              <a:t>&gt;&gt;&gt; </a:t>
            </a:r>
            <a:r>
              <a:rPr lang="en-US" altLang="zh-CN" dirty="0">
                <a:solidFill>
                  <a:srgbClr val="333333"/>
                </a:solidFill>
              </a:rPr>
              <a:t>h0</a:t>
            </a:r>
            <a:r>
              <a:rPr lang="en-US" altLang="zh-CN" dirty="0"/>
              <a:t>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333333"/>
                </a:solidFill>
              </a:rPr>
              <a:t>Variable</a:t>
            </a:r>
            <a:r>
              <a:rPr lang="en-US" altLang="zh-CN" dirty="0"/>
              <a:t>(</a:t>
            </a:r>
            <a:r>
              <a:rPr lang="en-US" altLang="zh-CN" dirty="0" err="1">
                <a:solidFill>
                  <a:srgbClr val="333333"/>
                </a:solidFill>
              </a:rPr>
              <a:t>torch</a:t>
            </a:r>
            <a:r>
              <a:rPr lang="en-US" altLang="zh-CN" b="1" dirty="0" err="1"/>
              <a:t>.</a:t>
            </a:r>
            <a:r>
              <a:rPr lang="en-US" altLang="zh-CN" dirty="0" err="1">
                <a:solidFill>
                  <a:srgbClr val="333333"/>
                </a:solidFill>
              </a:rPr>
              <a:t>randn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9999"/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9999"/>
                </a:solidFill>
              </a:rPr>
              <a:t>3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9999"/>
                </a:solidFill>
              </a:rPr>
              <a:t>20</a:t>
            </a:r>
            <a:r>
              <a:rPr lang="en-US" altLang="zh-CN" dirty="0"/>
              <a:t>)) </a:t>
            </a:r>
            <a:r>
              <a:rPr lang="zh-CN" altLang="en-US" dirty="0"/>
              <a:t> ：</a:t>
            </a:r>
            <a:r>
              <a:rPr lang="en-US" altLang="zh-CN" dirty="0"/>
              <a:t>2</a:t>
            </a:r>
            <a:r>
              <a:rPr lang="zh-CN" altLang="en-US" dirty="0"/>
              <a:t>层，</a:t>
            </a:r>
            <a:r>
              <a:rPr lang="en-US" altLang="zh-CN" dirty="0"/>
              <a:t>batch</a:t>
            </a:r>
            <a:r>
              <a:rPr lang="zh-CN" altLang="en-US" dirty="0"/>
              <a:t>：</a:t>
            </a:r>
            <a:r>
              <a:rPr lang="en-US" altLang="zh-CN" dirty="0"/>
              <a:t>3</a:t>
            </a:r>
            <a:r>
              <a:rPr lang="zh-CN" altLang="en-US" dirty="0"/>
              <a:t>，隐含单元</a:t>
            </a:r>
            <a:r>
              <a:rPr lang="en-US" altLang="zh-CN" dirty="0"/>
              <a:t>20</a:t>
            </a:r>
          </a:p>
          <a:p>
            <a:r>
              <a:rPr lang="en-US" altLang="zh-CN" dirty="0">
                <a:solidFill>
                  <a:srgbClr val="555555"/>
                </a:solidFill>
              </a:rPr>
              <a:t>&gt;&gt;&gt; </a:t>
            </a:r>
            <a:r>
              <a:rPr lang="en-US" altLang="zh-CN" dirty="0">
                <a:solidFill>
                  <a:srgbClr val="333333"/>
                </a:solidFill>
              </a:rPr>
              <a:t>output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333333"/>
                </a:solidFill>
              </a:rPr>
              <a:t>hn</a:t>
            </a:r>
            <a:r>
              <a:rPr lang="en-US" altLang="zh-CN" dirty="0"/>
              <a:t>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b="1" dirty="0" err="1">
                <a:solidFill>
                  <a:srgbClr val="333333"/>
                </a:solidFill>
              </a:rPr>
              <a:t>rnn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86B3"/>
                </a:solidFill>
              </a:rPr>
              <a:t>input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333333"/>
                </a:solidFill>
              </a:rPr>
              <a:t>h0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r>
              <a:rPr lang="en-US" altLang="zh-CN" dirty="0"/>
              <a:t>output</a:t>
            </a:r>
            <a:r>
              <a:rPr lang="zh-CN" altLang="en-US" dirty="0"/>
              <a:t>为一个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20</a:t>
            </a:r>
            <a:r>
              <a:rPr lang="zh-CN" altLang="en-US" dirty="0"/>
              <a:t>的张量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B57B27-FF21-1F38-2C04-D9E2A6760EA8}"/>
              </a:ext>
            </a:extLst>
          </p:cNvPr>
          <p:cNvSpPr txBox="1"/>
          <p:nvPr/>
        </p:nvSpPr>
        <p:spPr>
          <a:xfrm>
            <a:off x="3762625" y="3910961"/>
            <a:ext cx="188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例子：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2BA8A4C-806C-EC5E-9F34-1F826F276D57}"/>
              </a:ext>
            </a:extLst>
          </p:cNvPr>
          <p:cNvSpPr/>
          <p:nvPr/>
        </p:nvSpPr>
        <p:spPr>
          <a:xfrm>
            <a:off x="3793470" y="1258677"/>
            <a:ext cx="7379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self.rnn = nn.RNN(hidden_size, hidden_size, num_layers, </a:t>
            </a:r>
            <a:r>
              <a:rPr lang="zh-CN" altLang="en-US" b="1" dirty="0"/>
              <a:t>batch_first = 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zh-CN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63437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训练曲线</a:t>
            </a:r>
          </a:p>
        </p:txBody>
      </p:sp>
      <p:sp>
        <p:nvSpPr>
          <p:cNvPr id="6" name="内容占位符 3"/>
          <p:cNvSpPr>
            <a:spLocks noGrp="1"/>
          </p:cNvSpPr>
          <p:nvPr>
            <p:ph idx="1"/>
          </p:nvPr>
        </p:nvSpPr>
        <p:spPr>
          <a:xfrm>
            <a:off x="7974418" y="3918379"/>
            <a:ext cx="4082902" cy="467832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latin typeface="Weibei SC" charset="-122"/>
                <a:ea typeface="Weibei SC" charset="-122"/>
                <a:cs typeface="Weibei SC" charset="-122"/>
              </a:rPr>
              <a:t>测试数据准确率：</a:t>
            </a:r>
            <a:r>
              <a:rPr lang="en-US" altLang="zh-CN" dirty="0"/>
              <a:t>0.90</a:t>
            </a:r>
            <a:endParaRPr kumimoji="1" lang="en-US" altLang="zh-CN" dirty="0">
              <a:latin typeface="Weibei SC" charset="-122"/>
              <a:ea typeface="Weibei SC" charset="-122"/>
              <a:cs typeface="Weibei SC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D65566-FC19-CE43-9E75-E9A7B48D5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36743"/>
            <a:ext cx="7101637" cy="48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894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作业：用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完成情绪分类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74F3DDE-9A25-FBA7-E75B-443DEBA68E21}"/>
              </a:ext>
            </a:extLst>
          </p:cNvPr>
          <p:cNvSpPr txBox="1">
            <a:spLocks/>
          </p:cNvSpPr>
          <p:nvPr/>
        </p:nvSpPr>
        <p:spPr>
          <a:xfrm>
            <a:off x="1297806" y="1356541"/>
            <a:ext cx="8869170" cy="4246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887BD3A-F50F-FEDA-A00C-4D19EC9BAD88}"/>
              </a:ext>
            </a:extLst>
          </p:cNvPr>
          <p:cNvSpPr txBox="1">
            <a:spLocks/>
          </p:cNvSpPr>
          <p:nvPr/>
        </p:nvSpPr>
        <p:spPr>
          <a:xfrm>
            <a:off x="574304" y="1756190"/>
            <a:ext cx="10515600" cy="42465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仿照提供给大家的用</a:t>
            </a:r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RNN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做情绪分析的代码</a:t>
            </a:r>
            <a:endParaRPr kumimoji="1" lang="en-US" altLang="zh-CN" sz="24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构建一个用</a:t>
            </a:r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LSTM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完成情绪分类任务的神经网络</a:t>
            </a:r>
            <a:endParaRPr kumimoji="1" lang="en-US" altLang="zh-CN" sz="24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训练这个网络，并与普通前馈神经网络、</a:t>
            </a:r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RNN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进行对比分类结果（对比需要通过</a:t>
            </a:r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5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次实验取平均值）</a:t>
            </a:r>
            <a:endParaRPr kumimoji="1" lang="en-US" altLang="zh-CN" sz="24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分析误判的案例，并对这些案例给出分类并简单分析理由</a:t>
            </a:r>
          </a:p>
        </p:txBody>
      </p:sp>
    </p:spTree>
    <p:extLst>
      <p:ext uri="{BB962C8B-B14F-4D97-AF65-F5344CB8AC3E}">
        <p14:creationId xmlns:p14="http://schemas.microsoft.com/office/powerpoint/2010/main" val="37341573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49ABB25-3A16-FB8E-A0D6-A906B723C6CD}"/>
              </a:ext>
            </a:extLst>
          </p:cNvPr>
          <p:cNvSpPr txBox="1">
            <a:spLocks/>
          </p:cNvSpPr>
          <p:nvPr/>
        </p:nvSpPr>
        <p:spPr>
          <a:xfrm>
            <a:off x="814039" y="1597573"/>
            <a:ext cx="9735428" cy="3745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人工神经网络分类原理</a:t>
            </a:r>
            <a:endParaRPr kumimoji="1" lang="en-US" altLang="zh-CN" sz="24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CNN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工作原理</a:t>
            </a:r>
            <a:endParaRPr kumimoji="1" lang="en-US" altLang="zh-CN" sz="24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RNN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工作原理</a:t>
            </a:r>
            <a:endParaRPr kumimoji="1" lang="en-US" altLang="zh-CN" sz="2400" dirty="0">
              <a:latin typeface="Weibei SC" charset="-122"/>
              <a:ea typeface="Weibei SC" charset="-122"/>
              <a:cs typeface="Weibei SC" charset="-122"/>
            </a:endParaRPr>
          </a:p>
          <a:p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  <a:p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9520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316D5-BDF0-037E-D2C3-6B5D2B1D0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2CF1FC4-F91D-770C-36A4-604DED26C2EC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Errors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1E2F89-49E5-64B4-F3BE-CC233F0B7FE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2BB12FF-9F82-B8D2-F683-C9B5407BE2F2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徽标&#10;&#10;描述已自动生成">
            <a:extLst>
              <a:ext uri="{FF2B5EF4-FFF2-40B4-BE49-F238E27FC236}">
                <a16:creationId xmlns:a16="http://schemas.microsoft.com/office/drawing/2014/main" id="{0E4A8711-FE8B-812E-6100-8AF8F98182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E1EB77D-8CA4-A064-CD54-5D60668CF5FE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AC3E03B-32D1-4EBC-57EA-3D54818F5637}"/>
              </a:ext>
            </a:extLst>
          </p:cNvPr>
          <p:cNvSpPr/>
          <p:nvPr/>
        </p:nvSpPr>
        <p:spPr>
          <a:xfrm>
            <a:off x="1943904" y="3685112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A23E931-E58F-FF13-1173-FADF74984FF1}"/>
              </a:ext>
            </a:extLst>
          </p:cNvPr>
          <p:cNvSpPr/>
          <p:nvPr/>
        </p:nvSpPr>
        <p:spPr>
          <a:xfrm>
            <a:off x="3368824" y="3680319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7A6751A6-6A13-80F6-6F02-EB112C5C75F1}"/>
              </a:ext>
            </a:extLst>
          </p:cNvPr>
          <p:cNvSpPr/>
          <p:nvPr/>
        </p:nvSpPr>
        <p:spPr>
          <a:xfrm>
            <a:off x="4792704" y="3680319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616F0E65-BC5C-F287-5B9D-8586A985BD1A}"/>
              </a:ext>
            </a:extLst>
          </p:cNvPr>
          <p:cNvSpPr/>
          <p:nvPr/>
        </p:nvSpPr>
        <p:spPr>
          <a:xfrm>
            <a:off x="520024" y="3715423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3D52533E-A1C3-CEF2-DE80-200F05849AB2}"/>
              </a:ext>
            </a:extLst>
          </p:cNvPr>
          <p:cNvCxnSpPr/>
          <p:nvPr/>
        </p:nvCxnSpPr>
        <p:spPr>
          <a:xfrm flipH="1" flipV="1">
            <a:off x="759625" y="4225853"/>
            <a:ext cx="626042" cy="130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BFFD2F20-D61C-1667-AB32-ADEFAB255227}"/>
              </a:ext>
            </a:extLst>
          </p:cNvPr>
          <p:cNvCxnSpPr/>
          <p:nvPr/>
        </p:nvCxnSpPr>
        <p:spPr>
          <a:xfrm flipV="1">
            <a:off x="1385667" y="4190750"/>
            <a:ext cx="2222757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3235BBCC-1717-9892-BD8E-0A4E4304735A}"/>
              </a:ext>
            </a:extLst>
          </p:cNvPr>
          <p:cNvCxnSpPr/>
          <p:nvPr/>
        </p:nvCxnSpPr>
        <p:spPr>
          <a:xfrm flipV="1">
            <a:off x="1385667" y="4190750"/>
            <a:ext cx="3646638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C7A8E3D-B739-7DE8-955A-03D6B84B9AC4}"/>
              </a:ext>
            </a:extLst>
          </p:cNvPr>
          <p:cNvCxnSpPr/>
          <p:nvPr/>
        </p:nvCxnSpPr>
        <p:spPr>
          <a:xfrm flipH="1" flipV="1">
            <a:off x="759625" y="4225853"/>
            <a:ext cx="2220884" cy="130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6E9F8F73-BE99-9351-40F5-6FE6E7EA40E1}"/>
              </a:ext>
            </a:extLst>
          </p:cNvPr>
          <p:cNvCxnSpPr/>
          <p:nvPr/>
        </p:nvCxnSpPr>
        <p:spPr>
          <a:xfrm flipH="1" flipV="1">
            <a:off x="2183505" y="4195542"/>
            <a:ext cx="797004" cy="1333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4A16897A-C633-653E-67B7-CB03E948172A}"/>
              </a:ext>
            </a:extLst>
          </p:cNvPr>
          <p:cNvCxnSpPr/>
          <p:nvPr/>
        </p:nvCxnSpPr>
        <p:spPr>
          <a:xfrm flipV="1">
            <a:off x="2980509" y="4190750"/>
            <a:ext cx="627915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57B4A654-7BAA-8AA1-6FD0-D11BEFBF3E49}"/>
              </a:ext>
            </a:extLst>
          </p:cNvPr>
          <p:cNvCxnSpPr>
            <a:endCxn id="71" idx="4"/>
          </p:cNvCxnSpPr>
          <p:nvPr/>
        </p:nvCxnSpPr>
        <p:spPr>
          <a:xfrm flipV="1">
            <a:off x="759625" y="2514263"/>
            <a:ext cx="1334621" cy="120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71DDC6FE-A24C-A9C7-E0D7-923951F7034E}"/>
              </a:ext>
            </a:extLst>
          </p:cNvPr>
          <p:cNvCxnSpPr/>
          <p:nvPr/>
        </p:nvCxnSpPr>
        <p:spPr>
          <a:xfrm flipV="1">
            <a:off x="2980507" y="4190750"/>
            <a:ext cx="2051796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B3FCC493-F676-28B6-93E2-40834CBAE038}"/>
              </a:ext>
            </a:extLst>
          </p:cNvPr>
          <p:cNvCxnSpPr/>
          <p:nvPr/>
        </p:nvCxnSpPr>
        <p:spPr>
          <a:xfrm flipH="1" flipV="1">
            <a:off x="759624" y="4225853"/>
            <a:ext cx="3821760" cy="1308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F071175B-F615-E7FF-99D6-888551BD04DA}"/>
              </a:ext>
            </a:extLst>
          </p:cNvPr>
          <p:cNvCxnSpPr/>
          <p:nvPr/>
        </p:nvCxnSpPr>
        <p:spPr>
          <a:xfrm flipH="1" flipV="1">
            <a:off x="3608424" y="4190750"/>
            <a:ext cx="972961" cy="1343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BF43E004-80AC-2F06-D692-7C1BDF895EE6}"/>
              </a:ext>
            </a:extLst>
          </p:cNvPr>
          <p:cNvCxnSpPr/>
          <p:nvPr/>
        </p:nvCxnSpPr>
        <p:spPr>
          <a:xfrm flipV="1">
            <a:off x="4581384" y="4190750"/>
            <a:ext cx="450918" cy="1343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757A7AF6-4EC6-D9F1-FB02-A8737AF3D48D}"/>
              </a:ext>
            </a:extLst>
          </p:cNvPr>
          <p:cNvCxnSpPr/>
          <p:nvPr/>
        </p:nvCxnSpPr>
        <p:spPr>
          <a:xfrm flipH="1" flipV="1">
            <a:off x="2183502" y="4195542"/>
            <a:ext cx="2397881" cy="1339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982B70F9-1BA0-C2FB-3715-7B45EB873202}"/>
              </a:ext>
            </a:extLst>
          </p:cNvPr>
          <p:cNvCxnSpPr/>
          <p:nvPr/>
        </p:nvCxnSpPr>
        <p:spPr>
          <a:xfrm flipV="1">
            <a:off x="1385664" y="4195542"/>
            <a:ext cx="797838" cy="1333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5E985C3C-0EB7-464E-D9B9-70063201BD97}"/>
              </a:ext>
            </a:extLst>
          </p:cNvPr>
          <p:cNvCxnSpPr>
            <a:endCxn id="71" idx="4"/>
          </p:cNvCxnSpPr>
          <p:nvPr/>
        </p:nvCxnSpPr>
        <p:spPr>
          <a:xfrm flipH="1" flipV="1">
            <a:off x="2094246" y="2514263"/>
            <a:ext cx="89256" cy="1170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FC97D05C-5750-1354-095B-678E5115302E}"/>
              </a:ext>
            </a:extLst>
          </p:cNvPr>
          <p:cNvCxnSpPr>
            <a:endCxn id="71" idx="4"/>
          </p:cNvCxnSpPr>
          <p:nvPr/>
        </p:nvCxnSpPr>
        <p:spPr>
          <a:xfrm flipH="1" flipV="1">
            <a:off x="2094246" y="2514263"/>
            <a:ext cx="1514176" cy="1166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EEF30885-8DCE-69AA-D1EB-49AE3414B481}"/>
              </a:ext>
            </a:extLst>
          </p:cNvPr>
          <p:cNvCxnSpPr>
            <a:endCxn id="71" idx="4"/>
          </p:cNvCxnSpPr>
          <p:nvPr/>
        </p:nvCxnSpPr>
        <p:spPr>
          <a:xfrm flipH="1" flipV="1">
            <a:off x="2094246" y="2514263"/>
            <a:ext cx="2938055" cy="1166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>
            <a:extLst>
              <a:ext uri="{FF2B5EF4-FFF2-40B4-BE49-F238E27FC236}">
                <a16:creationId xmlns:a16="http://schemas.microsoft.com/office/drawing/2014/main" id="{7D37928D-5E24-E68F-E7F4-6112E2F4FA33}"/>
              </a:ext>
            </a:extLst>
          </p:cNvPr>
          <p:cNvSpPr/>
          <p:nvPr/>
        </p:nvSpPr>
        <p:spPr>
          <a:xfrm>
            <a:off x="1146065" y="5528970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BEB71B38-55B6-1BD5-2948-A67E17C0D942}"/>
              </a:ext>
            </a:extLst>
          </p:cNvPr>
          <p:cNvSpPr/>
          <p:nvPr/>
        </p:nvSpPr>
        <p:spPr>
          <a:xfrm>
            <a:off x="2734467" y="5528970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96159440-8DCE-9CBE-263A-D92B1F19350F}"/>
              </a:ext>
            </a:extLst>
          </p:cNvPr>
          <p:cNvSpPr/>
          <p:nvPr/>
        </p:nvSpPr>
        <p:spPr>
          <a:xfrm>
            <a:off x="4298952" y="5528969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2C6DBDB5-C450-662A-70AD-5C04430C8762}"/>
              </a:ext>
            </a:extLst>
          </p:cNvPr>
          <p:cNvSpPr/>
          <p:nvPr/>
        </p:nvSpPr>
        <p:spPr>
          <a:xfrm>
            <a:off x="3615702" y="1988676"/>
            <a:ext cx="479202" cy="5104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AED65F45-690F-7001-BBC4-2CA20DE07913}"/>
              </a:ext>
            </a:extLst>
          </p:cNvPr>
          <p:cNvSpPr/>
          <p:nvPr/>
        </p:nvSpPr>
        <p:spPr>
          <a:xfrm>
            <a:off x="1854645" y="2003832"/>
            <a:ext cx="479202" cy="5104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B16B9D23-E3A7-525C-82E3-853F0F2418E8}"/>
              </a:ext>
            </a:extLst>
          </p:cNvPr>
          <p:cNvCxnSpPr>
            <a:stCxn id="49" idx="0"/>
            <a:endCxn id="70" idx="4"/>
          </p:cNvCxnSpPr>
          <p:nvPr/>
        </p:nvCxnSpPr>
        <p:spPr>
          <a:xfrm flipH="1" flipV="1">
            <a:off x="3855303" y="2499107"/>
            <a:ext cx="1177002" cy="1181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F8CA1E3D-99E6-6D41-A558-8D159C495CAA}"/>
              </a:ext>
            </a:extLst>
          </p:cNvPr>
          <p:cNvCxnSpPr>
            <a:stCxn id="48" idx="0"/>
            <a:endCxn id="70" idx="4"/>
          </p:cNvCxnSpPr>
          <p:nvPr/>
        </p:nvCxnSpPr>
        <p:spPr>
          <a:xfrm flipV="1">
            <a:off x="3608425" y="2499107"/>
            <a:ext cx="246878" cy="1181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37EB9A7F-5194-183B-3477-E313B9365436}"/>
              </a:ext>
            </a:extLst>
          </p:cNvPr>
          <p:cNvCxnSpPr>
            <a:stCxn id="47" idx="0"/>
            <a:endCxn id="70" idx="4"/>
          </p:cNvCxnSpPr>
          <p:nvPr/>
        </p:nvCxnSpPr>
        <p:spPr>
          <a:xfrm flipV="1">
            <a:off x="2183505" y="2499107"/>
            <a:ext cx="1671798" cy="1186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B1C05F3C-5D56-2265-68D2-7AC6D4A78FDC}"/>
              </a:ext>
            </a:extLst>
          </p:cNvPr>
          <p:cNvCxnSpPr>
            <a:stCxn id="50" idx="0"/>
            <a:endCxn id="70" idx="4"/>
          </p:cNvCxnSpPr>
          <p:nvPr/>
        </p:nvCxnSpPr>
        <p:spPr>
          <a:xfrm flipV="1">
            <a:off x="759625" y="2499107"/>
            <a:ext cx="3095678" cy="1216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CFC31A1B-F048-000C-576D-9B531B6C8EC2}"/>
              </a:ext>
            </a:extLst>
          </p:cNvPr>
          <p:cNvSpPr txBox="1"/>
          <p:nvPr/>
        </p:nvSpPr>
        <p:spPr>
          <a:xfrm>
            <a:off x="5787774" y="5583268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5BA685AC-CBEF-6CD7-60DA-8F358D6BCA54}"/>
              </a:ext>
            </a:extLst>
          </p:cNvPr>
          <p:cNvSpPr txBox="1"/>
          <p:nvPr/>
        </p:nvSpPr>
        <p:spPr>
          <a:xfrm>
            <a:off x="5676938" y="3785972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75F4E97-315A-0418-3FDF-985102DF049D}"/>
              </a:ext>
            </a:extLst>
          </p:cNvPr>
          <p:cNvSpPr txBox="1"/>
          <p:nvPr/>
        </p:nvSpPr>
        <p:spPr>
          <a:xfrm>
            <a:off x="4267197" y="1523574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Y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BF3AAD63-D891-6DA6-849B-8167AAD2781C}"/>
              </a:ext>
            </a:extLst>
          </p:cNvPr>
          <p:cNvSpPr txBox="1"/>
          <p:nvPr/>
        </p:nvSpPr>
        <p:spPr>
          <a:xfrm>
            <a:off x="5213718" y="4782018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IH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FF5A4218-41E5-0F13-B519-C35EC0D0D57D}"/>
              </a:ext>
            </a:extLst>
          </p:cNvPr>
          <p:cNvSpPr txBox="1"/>
          <p:nvPr/>
        </p:nvSpPr>
        <p:spPr>
          <a:xfrm>
            <a:off x="4961356" y="2672078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HO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FC7D19BC-2D17-A4F9-816B-C751DA73A9A2}"/>
                  </a:ext>
                </a:extLst>
              </p:cNvPr>
              <p:cNvSpPr txBox="1"/>
              <p:nvPr/>
            </p:nvSpPr>
            <p:spPr>
              <a:xfrm>
                <a:off x="7257608" y="565912"/>
                <a:ext cx="3025828" cy="308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∗</m:t>
                          </m:r>
                        </m:sup>
                      </m:sSubSup>
                      <m:r>
                        <a:rPr kumimoji="1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,     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𝐸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−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𝑌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FC7D19BC-2D17-A4F9-816B-C751DA73A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608" y="565912"/>
                <a:ext cx="3025828" cy="308546"/>
              </a:xfrm>
              <a:prstGeom prst="rect">
                <a:avLst/>
              </a:prstGeom>
              <a:blipFill>
                <a:blip r:embed="rId4"/>
                <a:stretch>
                  <a:fillRect l="-837" t="-8000" r="-1255" b="-2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8AF3AC59-FB68-E0F7-ECB7-27CC283B61FE}"/>
              </a:ext>
            </a:extLst>
          </p:cNvPr>
          <p:cNvCxnSpPr>
            <a:stCxn id="68" idx="0"/>
          </p:cNvCxnSpPr>
          <p:nvPr/>
        </p:nvCxnSpPr>
        <p:spPr>
          <a:xfrm flipV="1">
            <a:off x="2094246" y="1433054"/>
            <a:ext cx="0" cy="570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7D536789-F908-2A08-9100-DA6BFF57CCEE}"/>
              </a:ext>
            </a:extLst>
          </p:cNvPr>
          <p:cNvCxnSpPr/>
          <p:nvPr/>
        </p:nvCxnSpPr>
        <p:spPr>
          <a:xfrm flipV="1">
            <a:off x="3855303" y="1417898"/>
            <a:ext cx="0" cy="570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8B089CA3-B49C-5708-A324-A4DE50053A5F}"/>
              </a:ext>
            </a:extLst>
          </p:cNvPr>
          <p:cNvSpPr txBox="1"/>
          <p:nvPr/>
        </p:nvSpPr>
        <p:spPr>
          <a:xfrm>
            <a:off x="4267197" y="800939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Y*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62C4780F-7A5E-42BE-6DC0-20C6CCB65538}"/>
                  </a:ext>
                </a:extLst>
              </p:cNvPr>
              <p:cNvSpPr txBox="1"/>
              <p:nvPr/>
            </p:nvSpPr>
            <p:spPr>
              <a:xfrm>
                <a:off x="7257608" y="1433053"/>
                <a:ext cx="3332807" cy="426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Erros</a:t>
                </a:r>
                <a14:m>
                  <m:oMath xmlns:m="http://schemas.openxmlformats.org/officeDocument/2006/math">
                    <m:r>
                      <a:rPr kumimoji="1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：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  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ℇ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𝑗</m:t>
                        </m:r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62C4780F-7A5E-42BE-6DC0-20C6CCB65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608" y="1433053"/>
                <a:ext cx="3332807" cy="426976"/>
              </a:xfrm>
              <a:prstGeom prst="rect">
                <a:avLst/>
              </a:prstGeom>
              <a:blipFill>
                <a:blip r:embed="rId5"/>
                <a:stretch>
                  <a:fillRect l="-4183" t="-94286" b="-1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矩形 84">
            <a:extLst>
              <a:ext uri="{FF2B5EF4-FFF2-40B4-BE49-F238E27FC236}">
                <a16:creationId xmlns:a16="http://schemas.microsoft.com/office/drawing/2014/main" id="{831E08AB-C5BA-E5B1-798A-B77D41D03DC4}"/>
              </a:ext>
            </a:extLst>
          </p:cNvPr>
          <p:cNvSpPr/>
          <p:nvPr/>
        </p:nvSpPr>
        <p:spPr>
          <a:xfrm>
            <a:off x="7086230" y="2663399"/>
            <a:ext cx="36755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We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need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to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adjust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kumimoji="1" lang="en-US" altLang="zh-CN" i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</a:t>
            </a:r>
            <a:r>
              <a:rPr kumimoji="1" lang="en-US" altLang="zh-CN" i="1" baseline="300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IH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and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HO</a:t>
            </a:r>
            <a:endParaRPr kumimoji="1" lang="en-US" altLang="zh-CN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Learning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in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NN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is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just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to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find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an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optimal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W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*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,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such</a:t>
            </a:r>
            <a:r>
              <a:rPr kumimoji="1" lang="zh-CN" altLang="en-US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that:</a:t>
            </a:r>
            <a:b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panose="02010600030101010101" pitchFamily="2" charset="-122"/>
                <a:cs typeface="+mn-cs"/>
              </a:rPr>
            </a:b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BFDB28B7-286C-5A5F-1CB0-EF04E1346072}"/>
                  </a:ext>
                </a:extLst>
              </p:cNvPr>
              <p:cNvSpPr txBox="1"/>
              <p:nvPr/>
            </p:nvSpPr>
            <p:spPr>
              <a:xfrm>
                <a:off x="7159697" y="4240132"/>
                <a:ext cx="21938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1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+mn-cs"/>
                                    </a:rPr>
                                    <m:t>min</m:t>
                                  </m:r>
                                </m:e>
                                <m:sub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+mn-cs"/>
                                    </a:rPr>
                                    <m:t>𝑊</m:t>
                                  </m:r>
                                </m:sub>
                              </m:sSub>
                            </m:fNam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ℇ(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BFDB28B7-286C-5A5F-1CB0-EF04E1346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697" y="4240132"/>
                <a:ext cx="2193870" cy="276999"/>
              </a:xfrm>
              <a:prstGeom prst="rect">
                <a:avLst/>
              </a:prstGeom>
              <a:blipFill>
                <a:blip r:embed="rId6"/>
                <a:stretch>
                  <a:fillRect l="-1724" t="-4545" r="-3448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441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CF5F5-875A-09A1-109D-0C34587AA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C940D4F-465E-0878-9482-DF5AEBD7B8EF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Errors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9E0FAA-9545-AF9F-11E6-DB112C28AB47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26F94A5-24C3-CB21-7B4F-5A189C4FD7FC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徽标&#10;&#10;描述已自动生成">
            <a:extLst>
              <a:ext uri="{FF2B5EF4-FFF2-40B4-BE49-F238E27FC236}">
                <a16:creationId xmlns:a16="http://schemas.microsoft.com/office/drawing/2014/main" id="{08BBB8D0-7CF1-410B-010A-06A735D589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AA72BFE-8CB3-A7CB-25F3-2806DD8B0342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C296D39B-CA44-7736-0F7D-29A866647932}"/>
              </a:ext>
            </a:extLst>
          </p:cNvPr>
          <p:cNvSpPr/>
          <p:nvPr/>
        </p:nvSpPr>
        <p:spPr>
          <a:xfrm>
            <a:off x="1943904" y="3685112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1C56FD5-DBA6-BDA9-3DCE-D9BACE06BA8F}"/>
              </a:ext>
            </a:extLst>
          </p:cNvPr>
          <p:cNvSpPr/>
          <p:nvPr/>
        </p:nvSpPr>
        <p:spPr>
          <a:xfrm>
            <a:off x="3368824" y="3680319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8CA698D9-B0C0-9631-8FF2-C1FF458F3D2F}"/>
              </a:ext>
            </a:extLst>
          </p:cNvPr>
          <p:cNvSpPr/>
          <p:nvPr/>
        </p:nvSpPr>
        <p:spPr>
          <a:xfrm>
            <a:off x="4792704" y="3680319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92764F4E-F554-2468-2E09-69839FB6B869}"/>
              </a:ext>
            </a:extLst>
          </p:cNvPr>
          <p:cNvSpPr/>
          <p:nvPr/>
        </p:nvSpPr>
        <p:spPr>
          <a:xfrm>
            <a:off x="520024" y="3715423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3E3528AA-6A60-7239-0787-89CE061891E7}"/>
              </a:ext>
            </a:extLst>
          </p:cNvPr>
          <p:cNvCxnSpPr/>
          <p:nvPr/>
        </p:nvCxnSpPr>
        <p:spPr>
          <a:xfrm flipH="1" flipV="1">
            <a:off x="759625" y="4225853"/>
            <a:ext cx="626042" cy="130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40D2564B-774C-4DB5-8C9B-AE6B8ADC1B20}"/>
              </a:ext>
            </a:extLst>
          </p:cNvPr>
          <p:cNvCxnSpPr/>
          <p:nvPr/>
        </p:nvCxnSpPr>
        <p:spPr>
          <a:xfrm flipV="1">
            <a:off x="1385667" y="4190750"/>
            <a:ext cx="2222757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061641E6-6616-0441-B232-18C512C7C550}"/>
              </a:ext>
            </a:extLst>
          </p:cNvPr>
          <p:cNvCxnSpPr/>
          <p:nvPr/>
        </p:nvCxnSpPr>
        <p:spPr>
          <a:xfrm flipV="1">
            <a:off x="1385667" y="4190750"/>
            <a:ext cx="3646638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86A12297-EABB-D8CE-4C49-9FC06DA811A0}"/>
              </a:ext>
            </a:extLst>
          </p:cNvPr>
          <p:cNvCxnSpPr/>
          <p:nvPr/>
        </p:nvCxnSpPr>
        <p:spPr>
          <a:xfrm flipH="1" flipV="1">
            <a:off x="759625" y="4225853"/>
            <a:ext cx="2220884" cy="130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CEE5E04D-3797-0776-CAE0-4AABF08CA701}"/>
              </a:ext>
            </a:extLst>
          </p:cNvPr>
          <p:cNvCxnSpPr/>
          <p:nvPr/>
        </p:nvCxnSpPr>
        <p:spPr>
          <a:xfrm flipH="1" flipV="1">
            <a:off x="2183505" y="4195542"/>
            <a:ext cx="797004" cy="1333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8EA31A0C-91AE-11A4-16B8-3E0973C100B0}"/>
              </a:ext>
            </a:extLst>
          </p:cNvPr>
          <p:cNvCxnSpPr/>
          <p:nvPr/>
        </p:nvCxnSpPr>
        <p:spPr>
          <a:xfrm flipV="1">
            <a:off x="2980509" y="4190750"/>
            <a:ext cx="627915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3C933713-7F6A-4712-4A33-AA3B8110B59C}"/>
              </a:ext>
            </a:extLst>
          </p:cNvPr>
          <p:cNvCxnSpPr>
            <a:endCxn id="71" idx="4"/>
          </p:cNvCxnSpPr>
          <p:nvPr/>
        </p:nvCxnSpPr>
        <p:spPr>
          <a:xfrm flipV="1">
            <a:off x="759625" y="2514263"/>
            <a:ext cx="1334621" cy="120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8D6E8754-5C49-EE40-187A-0FC55DC240B1}"/>
              </a:ext>
            </a:extLst>
          </p:cNvPr>
          <p:cNvCxnSpPr/>
          <p:nvPr/>
        </p:nvCxnSpPr>
        <p:spPr>
          <a:xfrm flipV="1">
            <a:off x="2980507" y="4190750"/>
            <a:ext cx="2051796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D3E94B84-895C-A525-B597-FDB209055AFD}"/>
              </a:ext>
            </a:extLst>
          </p:cNvPr>
          <p:cNvCxnSpPr/>
          <p:nvPr/>
        </p:nvCxnSpPr>
        <p:spPr>
          <a:xfrm flipH="1" flipV="1">
            <a:off x="759624" y="4225853"/>
            <a:ext cx="3821760" cy="1308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41A05ACA-1F6E-2542-B3BF-89CE4C48BF13}"/>
              </a:ext>
            </a:extLst>
          </p:cNvPr>
          <p:cNvCxnSpPr/>
          <p:nvPr/>
        </p:nvCxnSpPr>
        <p:spPr>
          <a:xfrm flipH="1" flipV="1">
            <a:off x="3608424" y="4190750"/>
            <a:ext cx="972961" cy="1343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26586D4E-B6F2-FD22-ECD8-1199124C5B74}"/>
              </a:ext>
            </a:extLst>
          </p:cNvPr>
          <p:cNvCxnSpPr/>
          <p:nvPr/>
        </p:nvCxnSpPr>
        <p:spPr>
          <a:xfrm flipV="1">
            <a:off x="4581384" y="4190750"/>
            <a:ext cx="450918" cy="1343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A265BA27-A592-389B-3CED-1C393385D168}"/>
              </a:ext>
            </a:extLst>
          </p:cNvPr>
          <p:cNvCxnSpPr/>
          <p:nvPr/>
        </p:nvCxnSpPr>
        <p:spPr>
          <a:xfrm flipH="1" flipV="1">
            <a:off x="2183502" y="4195542"/>
            <a:ext cx="2397881" cy="1339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A292AABB-794C-19CC-8405-4B0A4A416C68}"/>
              </a:ext>
            </a:extLst>
          </p:cNvPr>
          <p:cNvCxnSpPr/>
          <p:nvPr/>
        </p:nvCxnSpPr>
        <p:spPr>
          <a:xfrm flipV="1">
            <a:off x="1385664" y="4195542"/>
            <a:ext cx="797838" cy="1333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C95DFFDA-8D6B-C1D8-BE67-8DFB6BF5B772}"/>
              </a:ext>
            </a:extLst>
          </p:cNvPr>
          <p:cNvCxnSpPr>
            <a:endCxn id="71" idx="4"/>
          </p:cNvCxnSpPr>
          <p:nvPr/>
        </p:nvCxnSpPr>
        <p:spPr>
          <a:xfrm flipH="1" flipV="1">
            <a:off x="2094246" y="2514263"/>
            <a:ext cx="89256" cy="1170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34151DD3-76CF-E7B5-184B-7904AA823D54}"/>
              </a:ext>
            </a:extLst>
          </p:cNvPr>
          <p:cNvCxnSpPr>
            <a:endCxn id="71" idx="4"/>
          </p:cNvCxnSpPr>
          <p:nvPr/>
        </p:nvCxnSpPr>
        <p:spPr>
          <a:xfrm flipH="1" flipV="1">
            <a:off x="2094246" y="2514263"/>
            <a:ext cx="1514176" cy="1166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C79B10B1-EFF9-F372-7064-E6C7E1654D56}"/>
              </a:ext>
            </a:extLst>
          </p:cNvPr>
          <p:cNvCxnSpPr>
            <a:endCxn id="71" idx="4"/>
          </p:cNvCxnSpPr>
          <p:nvPr/>
        </p:nvCxnSpPr>
        <p:spPr>
          <a:xfrm flipH="1" flipV="1">
            <a:off x="2094246" y="2514263"/>
            <a:ext cx="2938055" cy="1166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>
            <a:extLst>
              <a:ext uri="{FF2B5EF4-FFF2-40B4-BE49-F238E27FC236}">
                <a16:creationId xmlns:a16="http://schemas.microsoft.com/office/drawing/2014/main" id="{81383313-C537-0E83-D416-DD5576CFBD72}"/>
              </a:ext>
            </a:extLst>
          </p:cNvPr>
          <p:cNvSpPr/>
          <p:nvPr/>
        </p:nvSpPr>
        <p:spPr>
          <a:xfrm>
            <a:off x="1146065" y="5528970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44E8C9D1-4DAC-10C0-A12F-E6A6A22C1C93}"/>
              </a:ext>
            </a:extLst>
          </p:cNvPr>
          <p:cNvSpPr/>
          <p:nvPr/>
        </p:nvSpPr>
        <p:spPr>
          <a:xfrm>
            <a:off x="2734467" y="5528970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9AB82E80-B2A6-F7F4-CA73-5A1CA68E48B8}"/>
              </a:ext>
            </a:extLst>
          </p:cNvPr>
          <p:cNvSpPr/>
          <p:nvPr/>
        </p:nvSpPr>
        <p:spPr>
          <a:xfrm>
            <a:off x="4298952" y="5528969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335DFE05-7236-2F9C-441D-314FB1FA9B73}"/>
              </a:ext>
            </a:extLst>
          </p:cNvPr>
          <p:cNvSpPr/>
          <p:nvPr/>
        </p:nvSpPr>
        <p:spPr>
          <a:xfrm>
            <a:off x="3615702" y="1988676"/>
            <a:ext cx="479202" cy="5104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B6D829CF-6867-86FA-A5A9-DE54BC094C7D}"/>
              </a:ext>
            </a:extLst>
          </p:cNvPr>
          <p:cNvSpPr/>
          <p:nvPr/>
        </p:nvSpPr>
        <p:spPr>
          <a:xfrm>
            <a:off x="1854645" y="2003832"/>
            <a:ext cx="479202" cy="5104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E40D746C-5C97-F381-0237-6A3302CAAD4F}"/>
              </a:ext>
            </a:extLst>
          </p:cNvPr>
          <p:cNvCxnSpPr>
            <a:stCxn id="49" idx="0"/>
            <a:endCxn id="70" idx="4"/>
          </p:cNvCxnSpPr>
          <p:nvPr/>
        </p:nvCxnSpPr>
        <p:spPr>
          <a:xfrm flipH="1" flipV="1">
            <a:off x="3855303" y="2499107"/>
            <a:ext cx="1177002" cy="1181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3817F41E-AC21-9060-496C-72FB55FDEAED}"/>
              </a:ext>
            </a:extLst>
          </p:cNvPr>
          <p:cNvCxnSpPr>
            <a:stCxn id="48" idx="0"/>
            <a:endCxn id="70" idx="4"/>
          </p:cNvCxnSpPr>
          <p:nvPr/>
        </p:nvCxnSpPr>
        <p:spPr>
          <a:xfrm flipV="1">
            <a:off x="3608425" y="2499107"/>
            <a:ext cx="246878" cy="1181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E1F858C7-6CE2-3E66-CB99-6ABD67C4512F}"/>
              </a:ext>
            </a:extLst>
          </p:cNvPr>
          <p:cNvCxnSpPr>
            <a:stCxn id="47" idx="0"/>
            <a:endCxn id="70" idx="4"/>
          </p:cNvCxnSpPr>
          <p:nvPr/>
        </p:nvCxnSpPr>
        <p:spPr>
          <a:xfrm flipV="1">
            <a:off x="2183505" y="2499107"/>
            <a:ext cx="1671798" cy="1186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41BA4B7B-5615-255E-1074-3D30618EBE40}"/>
              </a:ext>
            </a:extLst>
          </p:cNvPr>
          <p:cNvCxnSpPr>
            <a:stCxn id="50" idx="0"/>
            <a:endCxn id="70" idx="4"/>
          </p:cNvCxnSpPr>
          <p:nvPr/>
        </p:nvCxnSpPr>
        <p:spPr>
          <a:xfrm flipV="1">
            <a:off x="759625" y="2499107"/>
            <a:ext cx="3095678" cy="1216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10042B1C-4DFF-B306-B6CF-6DF1218F54D6}"/>
              </a:ext>
            </a:extLst>
          </p:cNvPr>
          <p:cNvSpPr txBox="1"/>
          <p:nvPr/>
        </p:nvSpPr>
        <p:spPr>
          <a:xfrm>
            <a:off x="5787774" y="5583268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EDD2EC6-61C0-063E-0347-3BD845B35A73}"/>
              </a:ext>
            </a:extLst>
          </p:cNvPr>
          <p:cNvSpPr txBox="1"/>
          <p:nvPr/>
        </p:nvSpPr>
        <p:spPr>
          <a:xfrm>
            <a:off x="5676938" y="3785972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53048C83-7C34-1935-2A37-C095D17046B4}"/>
              </a:ext>
            </a:extLst>
          </p:cNvPr>
          <p:cNvSpPr txBox="1"/>
          <p:nvPr/>
        </p:nvSpPr>
        <p:spPr>
          <a:xfrm>
            <a:off x="4267197" y="1523574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Y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A7833CF-370E-900F-57FA-06B3E4E1DEB8}"/>
              </a:ext>
            </a:extLst>
          </p:cNvPr>
          <p:cNvSpPr txBox="1"/>
          <p:nvPr/>
        </p:nvSpPr>
        <p:spPr>
          <a:xfrm>
            <a:off x="5213718" y="4782018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IH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DE98E944-53EB-6468-3A31-A055CF3800F2}"/>
              </a:ext>
            </a:extLst>
          </p:cNvPr>
          <p:cNvSpPr txBox="1"/>
          <p:nvPr/>
        </p:nvSpPr>
        <p:spPr>
          <a:xfrm>
            <a:off x="4961356" y="2672078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1" lang="en-US" altLang="zh-CN" sz="18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HO</a:t>
            </a:r>
            <a:endParaRPr kumimoji="1" lang="zh-CN" altLang="en-US" sz="18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BC77DC9C-7EE5-910F-05B8-6BF1E257B576}"/>
              </a:ext>
            </a:extLst>
          </p:cNvPr>
          <p:cNvCxnSpPr>
            <a:stCxn id="68" idx="0"/>
          </p:cNvCxnSpPr>
          <p:nvPr/>
        </p:nvCxnSpPr>
        <p:spPr>
          <a:xfrm flipV="1">
            <a:off x="2094246" y="1433054"/>
            <a:ext cx="0" cy="570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099794B8-2FC6-8B94-2307-980038416527}"/>
              </a:ext>
            </a:extLst>
          </p:cNvPr>
          <p:cNvCxnSpPr/>
          <p:nvPr/>
        </p:nvCxnSpPr>
        <p:spPr>
          <a:xfrm flipV="1">
            <a:off x="3855303" y="1417898"/>
            <a:ext cx="0" cy="570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F6748A61-F85B-909D-D40F-80AE27D3C75E}"/>
              </a:ext>
            </a:extLst>
          </p:cNvPr>
          <p:cNvSpPr txBox="1"/>
          <p:nvPr/>
        </p:nvSpPr>
        <p:spPr>
          <a:xfrm>
            <a:off x="4267197" y="800939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Y*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F65045D-126B-7C1F-19EB-0A699DB8F0E6}"/>
                  </a:ext>
                </a:extLst>
              </p:cNvPr>
              <p:cNvSpPr txBox="1"/>
              <p:nvPr/>
            </p:nvSpPr>
            <p:spPr>
              <a:xfrm>
                <a:off x="7573492" y="1523574"/>
                <a:ext cx="21938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1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+mn-cs"/>
                                    </a:rPr>
                                    <m:t>min</m:t>
                                  </m:r>
                                </m:e>
                                <m:sub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+mn-cs"/>
                                    </a:rPr>
                                    <m:t>𝑊</m:t>
                                  </m:r>
                                </m:sub>
                              </m:sSub>
                            </m:fName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ℇ(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F65045D-126B-7C1F-19EB-0A699DB8F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492" y="1523574"/>
                <a:ext cx="2193870" cy="276999"/>
              </a:xfrm>
              <a:prstGeom prst="rect">
                <a:avLst/>
              </a:prstGeom>
              <a:blipFill>
                <a:blip r:embed="rId4"/>
                <a:stretch>
                  <a:fillRect l="-2312" t="-4545" r="-3468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992D649-3FD3-3F57-B06C-0F5CC60ACC41}"/>
                  </a:ext>
                </a:extLst>
              </p:cNvPr>
              <p:cNvSpPr txBox="1"/>
              <p:nvPr/>
            </p:nvSpPr>
            <p:spPr>
              <a:xfrm>
                <a:off x="7573492" y="2828430"/>
                <a:ext cx="1907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𝑡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−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kumimoji="1" lang="el-GR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Δ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992D649-3FD3-3F57-B06C-0F5CC60AC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492" y="2828430"/>
                <a:ext cx="1907445" cy="276999"/>
              </a:xfrm>
              <a:prstGeom prst="rect">
                <a:avLst/>
              </a:prstGeom>
              <a:blipFill>
                <a:blip r:embed="rId5"/>
                <a:stretch>
                  <a:fillRect l="-2649" r="-198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863A0DD-C2A0-F8C7-1A81-66E52EDE27B8}"/>
                  </a:ext>
                </a:extLst>
              </p:cNvPr>
              <p:cNvSpPr/>
              <p:nvPr/>
            </p:nvSpPr>
            <p:spPr>
              <a:xfrm>
                <a:off x="7573492" y="3678900"/>
                <a:ext cx="1262333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Δ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r>
                        <a:rPr kumimoji="1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ℇ</m:t>
                          </m:r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863A0DD-C2A0-F8C7-1A81-66E52EDE2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492" y="3678900"/>
                <a:ext cx="1262333" cy="619016"/>
              </a:xfrm>
              <a:prstGeom prst="rect">
                <a:avLst/>
              </a:prstGeom>
              <a:blipFill>
                <a:blip r:embed="rId6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58120BE6-D2E9-48B4-B9AB-74559A0E55FD}"/>
              </a:ext>
            </a:extLst>
          </p:cNvPr>
          <p:cNvSpPr txBox="1"/>
          <p:nvPr/>
        </p:nvSpPr>
        <p:spPr>
          <a:xfrm>
            <a:off x="7573492" y="799808"/>
            <a:ext cx="402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Solve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optimization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problem: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B0CC3F4-CB3E-24E8-E740-690393CAE9DA}"/>
                  </a:ext>
                </a:extLst>
              </p:cNvPr>
              <p:cNvSpPr txBox="1"/>
              <p:nvPr/>
            </p:nvSpPr>
            <p:spPr>
              <a:xfrm>
                <a:off x="7658059" y="4607918"/>
                <a:ext cx="3858883" cy="1156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kumimoji="1" lang="en-US" altLang="zh-CN" sz="2800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Core</a:t>
                </a:r>
                <a:r>
                  <a:rPr kumimoji="1" lang="zh-CN" altLang="en-US" sz="2800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:r>
                  <a:rPr kumimoji="1" lang="en-US" altLang="zh-CN" sz="2800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problem:</a:t>
                </a:r>
                <a:r>
                  <a:rPr kumimoji="1" lang="zh-CN" altLang="en-US" sz="2800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:endParaRPr kumimoji="1" lang="en-US" altLang="zh-CN" sz="2800" dirty="0">
                  <a:solidFill>
                    <a:srgbClr val="FF0000"/>
                  </a:solidFill>
                  <a:ea typeface="Cambria Math" charset="0"/>
                  <a:cs typeface="Cambria Math" charset="0"/>
                </a:endParaRPr>
              </a:p>
              <a:p>
                <a:pPr lvl="0"/>
                <a:r>
                  <a:rPr kumimoji="1" lang="en-US" altLang="zh-CN" sz="2800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to</a:t>
                </a:r>
                <a:r>
                  <a:rPr kumimoji="1" lang="zh-CN" altLang="en-US" sz="2800" dirty="0">
                    <a:solidFill>
                      <a:srgbClr val="FF000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calculate</m:t>
                    </m:r>
                    <m:r>
                      <a:rPr kumimoji="1" lang="zh-CN" alt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f>
                      <m:fPr>
                        <m:ctrlP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</m:num>
                      <m:den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kumimoji="1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den>
                    </m:f>
                  </m:oMath>
                </a14:m>
                <a:endParaRPr kumimoji="1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B0CC3F4-CB3E-24E8-E740-690393CAE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059" y="4607918"/>
                <a:ext cx="3858883" cy="1156663"/>
              </a:xfrm>
              <a:prstGeom prst="rect">
                <a:avLst/>
              </a:prstGeom>
              <a:blipFill>
                <a:blip r:embed="rId7"/>
                <a:stretch>
                  <a:fillRect l="-3279" t="-5376" b="-5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68631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回顾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离子会议室</Template>
  <TotalTime>0</TotalTime>
  <Words>4339</Words>
  <Application>Microsoft Macintosh PowerPoint</Application>
  <PresentationFormat>宽屏</PresentationFormat>
  <Paragraphs>801</Paragraphs>
  <Slides>79</Slides>
  <Notes>72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79</vt:i4>
      </vt:variant>
    </vt:vector>
  </HeadingPairs>
  <TitlesOfParts>
    <vt:vector size="92" baseType="lpstr">
      <vt:lpstr>微软雅黑</vt:lpstr>
      <vt:lpstr>Songti SC</vt:lpstr>
      <vt:lpstr>Weibei SC</vt:lpstr>
      <vt:lpstr>Arial</vt:lpstr>
      <vt:lpstr>Calibri</vt:lpstr>
      <vt:lpstr>Calibri Light</vt:lpstr>
      <vt:lpstr>Cambria Math</vt:lpstr>
      <vt:lpstr>Franklin Gothic Book</vt:lpstr>
      <vt:lpstr>Wingdings</vt:lpstr>
      <vt:lpstr>Wingdings 2</vt:lpstr>
      <vt:lpstr>HDOfficeLightV0</vt:lpstr>
      <vt:lpstr>1_HDOfficeLightV0</vt:lpstr>
      <vt:lpstr>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训练曲线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cp:lastPrinted>2017-09-12T21:58:02Z</cp:lastPrinted>
  <dcterms:created xsi:type="dcterms:W3CDTF">2015-04-22T13:43:42Z</dcterms:created>
  <dcterms:modified xsi:type="dcterms:W3CDTF">2025-03-27T00:58:02Z</dcterms:modified>
  <cp:category/>
</cp:coreProperties>
</file>